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only use commas after long introductory phrases or after multiple phrases, unless a comma is necessary to prevent a misunderstanding.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Preposition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Wrong: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6499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8368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71744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lost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31152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it's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9056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bone.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61688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only use commas after long introductory phrases or after multiple phrases, unless a comma is necessary to prevent a misunderstanding.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