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the strong stress on deep, which is even more emphatic because it follows the noun hands, which is also stressed.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 + Preposition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07024" y="190142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like.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96968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the strong stress on deep, which is even more emphatic because it follows the noun hands, which is also stressed.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