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we are learning today.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Exit item. Boards up, then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Why. Say it, don’t read it. 10 seconds.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Orient them to the task before asking anything.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spot test. Plant it 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One click per step. Do not reveal the whole list.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Click once per word as you clap it with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Boards up on signal. Then click to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Boards up on signal. Then click to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Boards up on signal. Then click to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000" b="1">
                <a:solidFill>
                  <a:srgbClr val="14181E"/>
                </a:solidFill>
                <a:latin typeface="Calibri"/>
              </a:rPr>
              <a:t>Words you HEAR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743200"/>
            <a:ext cx="350520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8160" y="2743200"/>
            <a:ext cx="350520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dog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33360" y="2743200"/>
            <a:ext cx="350520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ran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475488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600" b="0">
                <a:solidFill>
                  <a:srgbClr val="9AA3AE"/>
                </a:solidFill>
                <a:latin typeface="Calibri"/>
              </a:rPr>
              <a:t>3 words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“Birds sing.”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“The cat sleeps.”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“I like my school.”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600" b="1">
                <a:solidFill>
                  <a:srgbClr val="14181E"/>
                </a:solidFill>
                <a:latin typeface="Calibri"/>
              </a:rPr>
              <a:t>Your sheet.
On your own.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“I like school.” — write the number, not the dots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we are going to learn about words.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800" b="1">
                <a:solidFill>
                  <a:srgbClr val="8A5A10"/>
                </a:solidFill>
                <a:latin typeface="Calibri"/>
              </a:rPr>
              <a:t>Allah taught Adam — peace be upon him — the names of everything. Words are a gift.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“When we talk, we say words. Our words come one after another. Today we are going to count how many words are in a sentence. To count them, we will clap one time for each word. One clap — one word.”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 word is one piece of what we say.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156B8"/>
                </a:solidFill>
                <a:latin typeface="Calibri"/>
              </a:rPr>
              <a:t>“Can I clap it by itself?”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Watch 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Say: “The dog ran.” — normal speed.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Say it again, clapping once per word: The (clap) dog (clap) ran (clap).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Say: “Three claps. Three words.”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Repeat with “The boy sat.” — 3 claps, 3 words.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