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notesMaster" Target="notesMasters/notesMaster1.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we are learning today.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Say it, don’t read it. 10 seconds.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Orient them to the task before asking anything.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spot test. Plant it here.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click per step. Do not reveal the whole list.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Boards up on signal. Then click to reveal.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Boards up on signal. Then click to reveal.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Boards up on signal. Then click to reveal.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Exit item. Boards up, then reveal.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6000" b="1">
                <a:solidFill>
                  <a:srgbClr val="14181E"/>
                </a:solidFill>
                <a:latin typeface="Calibri"/>
              </a:rPr>
              <a:t>Words you SEE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640080"/>
            <a:ext cx="5486400" cy="822960"/>
          </a:xfrm>
          <a:prstGeom prst="rect">
            <a:avLst/>
          </a:prstGeom>
          <a:noFill/>
        </p:spPr>
        <p:txBody>
          <a:bodyPr wrap="square" anchor="t">
            <a:spAutoFit/>
          </a:bodyPr>
          <a:lstStyle/>
          <a:p>
            <a:pPr algn="l"/>
            <a:r>
              <a:rPr sz="3600" b="1">
                <a:solidFill>
                  <a:srgbClr val="14181E"/>
                </a:solidFill>
                <a:latin typeface="Calibri"/>
              </a:rPr>
              <a:t>Today</a:t>
            </a:r>
          </a:p>
        </p:txBody>
      </p:sp>
      <p:sp>
        <p:nvSpPr>
          <p:cNvPr id="3" name="TextBox 2"/>
          <p:cNvSpPr txBox="1"/>
          <p:nvPr/>
        </p:nvSpPr>
        <p:spPr>
          <a:xfrm>
            <a:off x="1188720" y="1737360"/>
            <a:ext cx="7315200" cy="731520"/>
          </a:xfrm>
          <a:prstGeom prst="rect">
            <a:avLst/>
          </a:prstGeom>
          <a:noFill/>
        </p:spPr>
        <p:txBody>
          <a:bodyPr wrap="square" anchor="t">
            <a:spAutoFit/>
          </a:bodyPr>
          <a:lstStyle/>
          <a:p>
            <a:pPr algn="l"/>
            <a:r>
              <a:rPr sz="3000" b="0">
                <a:solidFill>
                  <a:srgbClr val="9AA3AE"/>
                </a:solidFill>
                <a:latin typeface="Calibri"/>
              </a:rPr>
              <a:t>Launch</a:t>
            </a:r>
          </a:p>
        </p:txBody>
      </p:sp>
      <p:sp>
        <p:nvSpPr>
          <p:cNvPr id="4" name="TextBox 3"/>
          <p:cNvSpPr txBox="1"/>
          <p:nvPr/>
        </p:nvSpPr>
        <p:spPr>
          <a:xfrm>
            <a:off x="1188720" y="2606040"/>
            <a:ext cx="7315200" cy="731520"/>
          </a:xfrm>
          <a:prstGeom prst="rect">
            <a:avLst/>
          </a:prstGeom>
          <a:noFill/>
        </p:spPr>
        <p:txBody>
          <a:bodyPr wrap="square" anchor="t">
            <a:spAutoFit/>
          </a:bodyPr>
          <a:lstStyle/>
          <a:p>
            <a:pPr algn="l"/>
            <a:r>
              <a:rPr sz="3000" b="0">
                <a:solidFill>
                  <a:srgbClr val="9AA3AE"/>
                </a:solidFill>
                <a:latin typeface="Calibri"/>
              </a:rPr>
              <a:t>I do</a:t>
            </a:r>
          </a:p>
        </p:txBody>
      </p:sp>
      <p:sp>
        <p:nvSpPr>
          <p:cNvPr id="5" name="TextBox 4"/>
          <p:cNvSpPr txBox="1"/>
          <p:nvPr/>
        </p:nvSpPr>
        <p:spPr>
          <a:xfrm>
            <a:off x="1188720" y="3474720"/>
            <a:ext cx="7315200" cy="731520"/>
          </a:xfrm>
          <a:prstGeom prst="rect">
            <a:avLst/>
          </a:prstGeom>
          <a:noFill/>
        </p:spPr>
        <p:txBody>
          <a:bodyPr wrap="square" anchor="t">
            <a:spAutoFit/>
          </a:bodyPr>
          <a:lstStyle/>
          <a:p>
            <a:pPr algn="l"/>
            <a:r>
              <a:rPr sz="3000" b="1">
                <a:solidFill>
                  <a:srgbClr val="1156B8"/>
                </a:solidFill>
                <a:latin typeface="Calibri"/>
              </a:rPr>
              <a:t>We do</a:t>
            </a:r>
          </a:p>
        </p:txBody>
      </p:sp>
      <p:sp>
        <p:nvSpPr>
          <p:cNvPr id="6" name="TextBox 5"/>
          <p:cNvSpPr txBox="1"/>
          <p:nvPr/>
        </p:nvSpPr>
        <p:spPr>
          <a:xfrm>
            <a:off x="1188720" y="4343400"/>
            <a:ext cx="7315200" cy="731520"/>
          </a:xfrm>
          <a:prstGeom prst="rect">
            <a:avLst/>
          </a:prstGeom>
          <a:noFill/>
        </p:spPr>
        <p:txBody>
          <a:bodyPr wrap="square" anchor="t">
            <a:spAutoFit/>
          </a:bodyPr>
          <a:lstStyle/>
          <a:p>
            <a:pPr algn="l"/>
            <a:r>
              <a:rPr sz="3000" b="0">
                <a:solidFill>
                  <a:srgbClr val="9AA3AE"/>
                </a:solidFill>
                <a:latin typeface="Calibri"/>
              </a:rPr>
              <a:t>You do</a:t>
            </a:r>
          </a:p>
        </p:txBody>
      </p:sp>
      <p:sp>
        <p:nvSpPr>
          <p:cNvPr id="7" name="TextBox 6"/>
          <p:cNvSpPr txBox="1"/>
          <p:nvPr/>
        </p:nvSpPr>
        <p:spPr>
          <a:xfrm>
            <a:off x="1188720" y="5212080"/>
            <a:ext cx="7315200" cy="731520"/>
          </a:xfrm>
          <a:prstGeom prst="rect">
            <a:avLst/>
          </a:prstGeom>
          <a:noFill/>
        </p:spPr>
        <p:txBody>
          <a:bodyPr wrap="square" anchor="t">
            <a:spAutoFit/>
          </a:bodyPr>
          <a:lstStyle/>
          <a:p>
            <a:pPr algn="l"/>
            <a:r>
              <a:rPr sz="3000" b="0">
                <a:solidFill>
                  <a:srgbClr val="9AA3AE"/>
                </a:solidFill>
                <a:latin typeface="Calibri"/>
              </a:rPr>
              <a:t>Closure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1920240"/>
            <a:ext cx="10360152" cy="1463040"/>
          </a:xfrm>
          <a:prstGeom prst="rect">
            <a:avLst/>
          </a:prstGeom>
          <a:noFill/>
        </p:spPr>
        <p:txBody>
          <a:bodyPr wrap="square" anchor="ctr">
            <a:spAutoFit/>
          </a:bodyPr>
          <a:lstStyle/>
          <a:p>
            <a:pPr algn="ctr"/>
            <a:r>
              <a:rPr sz="5000" b="1">
                <a:solidFill>
                  <a:srgbClr val="14181E"/>
                </a:solidFill>
                <a:latin typeface="Calibri"/>
              </a:rPr>
              <a:t>Birds sing.</a:t>
            </a:r>
          </a:p>
        </p:txBody>
      </p:sp>
      <p:sp>
        <p:nvSpPr>
          <p:cNvPr id="3" name="TextBox 2"/>
          <p:cNvSpPr txBox="1"/>
          <p:nvPr/>
        </p:nvSpPr>
        <p:spPr>
          <a:xfrm>
            <a:off x="914400" y="3749039"/>
            <a:ext cx="10360152" cy="1371600"/>
          </a:xfrm>
          <a:prstGeom prst="rect">
            <a:avLst/>
          </a:prstGeom>
          <a:noFill/>
        </p:spPr>
        <p:txBody>
          <a:bodyPr wrap="square" anchor="ctr">
            <a:spAutoFit/>
          </a:bodyPr>
          <a:lstStyle/>
          <a:p>
            <a:pPr algn="ctr"/>
            <a:r>
              <a:rPr sz="6800" b="1">
                <a:solidFill>
                  <a:srgbClr val="1156B8"/>
                </a:solidFill>
                <a:latin typeface="Calibri"/>
              </a:rPr>
              <a:t>2</a:t>
            </a:r>
          </a:p>
        </p:txBody>
      </p:sp>
      <p:sp>
        <p:nvSpPr>
          <p:cNvPr id="14" name="TextBox 13"/>
          <p:cNvSpPr txBox="1"/>
          <p:nvPr/>
        </p:nvSpPr>
        <p:spPr>
          <a:xfrm>
            <a:off x="914400" y="5669280"/>
            <a:ext cx="10360152" cy="640080"/>
          </a:xfrm>
          <a:prstGeom prst="rect">
            <a:avLst/>
          </a:prstGeom>
          <a:noFill/>
        </p:spPr>
        <p:txBody>
          <a:bodyPr wrap="square" anchor="t">
            <a:spAutoFit/>
          </a:bodyPr>
          <a:lstStyle/>
          <a:p>
            <a:pPr algn="ctr"/>
            <a:r>
              <a:rPr sz="2000" b="0">
                <a:solidFill>
                  <a:srgbClr val="8A5A10"/>
                </a:solidFill>
                <a:latin typeface="Calibri"/>
              </a:rPr>
              <a:t>MWB — boards up on my signal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1920240"/>
            <a:ext cx="10360152" cy="1463040"/>
          </a:xfrm>
          <a:prstGeom prst="rect">
            <a:avLst/>
          </a:prstGeom>
          <a:noFill/>
        </p:spPr>
        <p:txBody>
          <a:bodyPr wrap="square" anchor="ctr">
            <a:spAutoFit/>
          </a:bodyPr>
          <a:lstStyle/>
          <a:p>
            <a:pPr algn="ctr"/>
            <a:r>
              <a:rPr sz="5000" b="1">
                <a:solidFill>
                  <a:srgbClr val="14181E"/>
                </a:solidFill>
                <a:latin typeface="Calibri"/>
              </a:rPr>
              <a:t>The cat sleeps.</a:t>
            </a:r>
          </a:p>
        </p:txBody>
      </p:sp>
      <p:sp>
        <p:nvSpPr>
          <p:cNvPr id="3" name="TextBox 2"/>
          <p:cNvSpPr txBox="1"/>
          <p:nvPr/>
        </p:nvSpPr>
        <p:spPr>
          <a:xfrm>
            <a:off x="914400" y="3749039"/>
            <a:ext cx="10360152" cy="1371600"/>
          </a:xfrm>
          <a:prstGeom prst="rect">
            <a:avLst/>
          </a:prstGeom>
          <a:noFill/>
        </p:spPr>
        <p:txBody>
          <a:bodyPr wrap="square" anchor="ctr">
            <a:spAutoFit/>
          </a:bodyPr>
          <a:lstStyle/>
          <a:p>
            <a:pPr algn="ctr"/>
            <a:r>
              <a:rPr sz="6800" b="1">
                <a:solidFill>
                  <a:srgbClr val="1156B8"/>
                </a:solidFill>
                <a:latin typeface="Calibri"/>
              </a:rPr>
              <a:t>3</a:t>
            </a:r>
          </a:p>
        </p:txBody>
      </p:sp>
      <p:sp>
        <p:nvSpPr>
          <p:cNvPr id="14" name="TextBox 13"/>
          <p:cNvSpPr txBox="1"/>
          <p:nvPr/>
        </p:nvSpPr>
        <p:spPr>
          <a:xfrm>
            <a:off x="914400" y="5669280"/>
            <a:ext cx="10360152" cy="640080"/>
          </a:xfrm>
          <a:prstGeom prst="rect">
            <a:avLst/>
          </a:prstGeom>
          <a:noFill/>
        </p:spPr>
        <p:txBody>
          <a:bodyPr wrap="square" anchor="t">
            <a:spAutoFit/>
          </a:bodyPr>
          <a:lstStyle/>
          <a:p>
            <a:pPr algn="ctr"/>
            <a:r>
              <a:rPr sz="2000" b="0">
                <a:solidFill>
                  <a:srgbClr val="8A5A10"/>
                </a:solidFill>
                <a:latin typeface="Calibri"/>
              </a:rPr>
              <a:t>MWB — boards up on my signal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1920240"/>
            <a:ext cx="10360152" cy="1463040"/>
          </a:xfrm>
          <a:prstGeom prst="rect">
            <a:avLst/>
          </a:prstGeom>
          <a:noFill/>
        </p:spPr>
        <p:txBody>
          <a:bodyPr wrap="square" anchor="ctr">
            <a:spAutoFit/>
          </a:bodyPr>
          <a:lstStyle/>
          <a:p>
            <a:pPr algn="ctr"/>
            <a:r>
              <a:rPr sz="5000" b="1">
                <a:solidFill>
                  <a:srgbClr val="14181E"/>
                </a:solidFill>
                <a:latin typeface="Calibri"/>
              </a:rPr>
              <a:t>I like my school.</a:t>
            </a:r>
          </a:p>
        </p:txBody>
      </p:sp>
      <p:sp>
        <p:nvSpPr>
          <p:cNvPr id="3" name="TextBox 2"/>
          <p:cNvSpPr txBox="1"/>
          <p:nvPr/>
        </p:nvSpPr>
        <p:spPr>
          <a:xfrm>
            <a:off x="914400" y="3749039"/>
            <a:ext cx="10360152" cy="1371600"/>
          </a:xfrm>
          <a:prstGeom prst="rect">
            <a:avLst/>
          </a:prstGeom>
          <a:noFill/>
        </p:spPr>
        <p:txBody>
          <a:bodyPr wrap="square" anchor="ctr">
            <a:spAutoFit/>
          </a:bodyPr>
          <a:lstStyle/>
          <a:p>
            <a:pPr algn="ctr"/>
            <a:r>
              <a:rPr sz="6800" b="1">
                <a:solidFill>
                  <a:srgbClr val="1156B8"/>
                </a:solidFill>
                <a:latin typeface="Calibri"/>
              </a:rPr>
              <a:t>4</a:t>
            </a:r>
          </a:p>
        </p:txBody>
      </p:sp>
      <p:sp>
        <p:nvSpPr>
          <p:cNvPr id="14" name="TextBox 13"/>
          <p:cNvSpPr txBox="1"/>
          <p:nvPr/>
        </p:nvSpPr>
        <p:spPr>
          <a:xfrm>
            <a:off x="914400" y="5669280"/>
            <a:ext cx="10360152" cy="640080"/>
          </a:xfrm>
          <a:prstGeom prst="rect">
            <a:avLst/>
          </a:prstGeom>
          <a:noFill/>
        </p:spPr>
        <p:txBody>
          <a:bodyPr wrap="square" anchor="t">
            <a:spAutoFit/>
          </a:bodyPr>
          <a:lstStyle/>
          <a:p>
            <a:pPr algn="ctr"/>
            <a:r>
              <a:rPr sz="2000" b="0">
                <a:solidFill>
                  <a:srgbClr val="8A5A10"/>
                </a:solidFill>
                <a:latin typeface="Calibri"/>
              </a:rPr>
              <a:t>MWB — boards up on my signal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640080"/>
            <a:ext cx="5486400" cy="822960"/>
          </a:xfrm>
          <a:prstGeom prst="rect">
            <a:avLst/>
          </a:prstGeom>
          <a:noFill/>
        </p:spPr>
        <p:txBody>
          <a:bodyPr wrap="square" anchor="t">
            <a:spAutoFit/>
          </a:bodyPr>
          <a:lstStyle/>
          <a:p>
            <a:pPr algn="l"/>
            <a:r>
              <a:rPr sz="3600" b="1">
                <a:solidFill>
                  <a:srgbClr val="14181E"/>
                </a:solidFill>
                <a:latin typeface="Calibri"/>
              </a:rPr>
              <a:t>Today</a:t>
            </a:r>
          </a:p>
        </p:txBody>
      </p:sp>
      <p:sp>
        <p:nvSpPr>
          <p:cNvPr id="3" name="TextBox 2"/>
          <p:cNvSpPr txBox="1"/>
          <p:nvPr/>
        </p:nvSpPr>
        <p:spPr>
          <a:xfrm>
            <a:off x="1188720" y="1737360"/>
            <a:ext cx="7315200" cy="731520"/>
          </a:xfrm>
          <a:prstGeom prst="rect">
            <a:avLst/>
          </a:prstGeom>
          <a:noFill/>
        </p:spPr>
        <p:txBody>
          <a:bodyPr wrap="square" anchor="t">
            <a:spAutoFit/>
          </a:bodyPr>
          <a:lstStyle/>
          <a:p>
            <a:pPr algn="l"/>
            <a:r>
              <a:rPr sz="3000" b="0">
                <a:solidFill>
                  <a:srgbClr val="9AA3AE"/>
                </a:solidFill>
                <a:latin typeface="Calibri"/>
              </a:rPr>
              <a:t>Launch</a:t>
            </a:r>
          </a:p>
        </p:txBody>
      </p:sp>
      <p:sp>
        <p:nvSpPr>
          <p:cNvPr id="4" name="TextBox 3"/>
          <p:cNvSpPr txBox="1"/>
          <p:nvPr/>
        </p:nvSpPr>
        <p:spPr>
          <a:xfrm>
            <a:off x="1188720" y="2606040"/>
            <a:ext cx="7315200" cy="731520"/>
          </a:xfrm>
          <a:prstGeom prst="rect">
            <a:avLst/>
          </a:prstGeom>
          <a:noFill/>
        </p:spPr>
        <p:txBody>
          <a:bodyPr wrap="square" anchor="t">
            <a:spAutoFit/>
          </a:bodyPr>
          <a:lstStyle/>
          <a:p>
            <a:pPr algn="l"/>
            <a:r>
              <a:rPr sz="3000" b="0">
                <a:solidFill>
                  <a:srgbClr val="9AA3AE"/>
                </a:solidFill>
                <a:latin typeface="Calibri"/>
              </a:rPr>
              <a:t>I do</a:t>
            </a:r>
          </a:p>
        </p:txBody>
      </p:sp>
      <p:sp>
        <p:nvSpPr>
          <p:cNvPr id="5" name="TextBox 4"/>
          <p:cNvSpPr txBox="1"/>
          <p:nvPr/>
        </p:nvSpPr>
        <p:spPr>
          <a:xfrm>
            <a:off x="1188720" y="3474720"/>
            <a:ext cx="7315200" cy="731520"/>
          </a:xfrm>
          <a:prstGeom prst="rect">
            <a:avLst/>
          </a:prstGeom>
          <a:noFill/>
        </p:spPr>
        <p:txBody>
          <a:bodyPr wrap="square" anchor="t">
            <a:spAutoFit/>
          </a:bodyPr>
          <a:lstStyle/>
          <a:p>
            <a:pPr algn="l"/>
            <a:r>
              <a:rPr sz="3000" b="0">
                <a:solidFill>
                  <a:srgbClr val="9AA3AE"/>
                </a:solidFill>
                <a:latin typeface="Calibri"/>
              </a:rPr>
              <a:t>We do</a:t>
            </a:r>
          </a:p>
        </p:txBody>
      </p:sp>
      <p:sp>
        <p:nvSpPr>
          <p:cNvPr id="6" name="TextBox 5"/>
          <p:cNvSpPr txBox="1"/>
          <p:nvPr/>
        </p:nvSpPr>
        <p:spPr>
          <a:xfrm>
            <a:off x="1188720" y="4343400"/>
            <a:ext cx="7315200" cy="731520"/>
          </a:xfrm>
          <a:prstGeom prst="rect">
            <a:avLst/>
          </a:prstGeom>
          <a:noFill/>
        </p:spPr>
        <p:txBody>
          <a:bodyPr wrap="square" anchor="t">
            <a:spAutoFit/>
          </a:bodyPr>
          <a:lstStyle/>
          <a:p>
            <a:pPr algn="l"/>
            <a:r>
              <a:rPr sz="3000" b="1">
                <a:solidFill>
                  <a:srgbClr val="1156B8"/>
                </a:solidFill>
                <a:latin typeface="Calibri"/>
              </a:rPr>
              <a:t>You do</a:t>
            </a:r>
          </a:p>
        </p:txBody>
      </p:sp>
      <p:sp>
        <p:nvSpPr>
          <p:cNvPr id="7" name="TextBox 6"/>
          <p:cNvSpPr txBox="1"/>
          <p:nvPr/>
        </p:nvSpPr>
        <p:spPr>
          <a:xfrm>
            <a:off x="1188720" y="5212080"/>
            <a:ext cx="7315200" cy="731520"/>
          </a:xfrm>
          <a:prstGeom prst="rect">
            <a:avLst/>
          </a:prstGeom>
          <a:noFill/>
        </p:spPr>
        <p:txBody>
          <a:bodyPr wrap="square" anchor="t">
            <a:spAutoFit/>
          </a:bodyPr>
          <a:lstStyle/>
          <a:p>
            <a:pPr algn="l"/>
            <a:r>
              <a:rPr sz="3000" b="0">
                <a:solidFill>
                  <a:srgbClr val="9AA3AE"/>
                </a:solidFill>
                <a:latin typeface="Calibri"/>
              </a:rPr>
              <a:t>Closure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4600" b="1">
                <a:solidFill>
                  <a:srgbClr val="14181E"/>
                </a:solidFill>
                <a:latin typeface="Calibri"/>
              </a:rPr>
              <a:t>Your sheet.
On your own.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640080"/>
            <a:ext cx="5486400" cy="822960"/>
          </a:xfrm>
          <a:prstGeom prst="rect">
            <a:avLst/>
          </a:prstGeom>
          <a:noFill/>
        </p:spPr>
        <p:txBody>
          <a:bodyPr wrap="square" anchor="t">
            <a:spAutoFit/>
          </a:bodyPr>
          <a:lstStyle/>
          <a:p>
            <a:pPr algn="l"/>
            <a:r>
              <a:rPr sz="3600" b="1">
                <a:solidFill>
                  <a:srgbClr val="14181E"/>
                </a:solidFill>
                <a:latin typeface="Calibri"/>
              </a:rPr>
              <a:t>Today</a:t>
            </a:r>
          </a:p>
        </p:txBody>
      </p:sp>
      <p:sp>
        <p:nvSpPr>
          <p:cNvPr id="3" name="TextBox 2"/>
          <p:cNvSpPr txBox="1"/>
          <p:nvPr/>
        </p:nvSpPr>
        <p:spPr>
          <a:xfrm>
            <a:off x="1188720" y="1737360"/>
            <a:ext cx="7315200" cy="731520"/>
          </a:xfrm>
          <a:prstGeom prst="rect">
            <a:avLst/>
          </a:prstGeom>
          <a:noFill/>
        </p:spPr>
        <p:txBody>
          <a:bodyPr wrap="square" anchor="t">
            <a:spAutoFit/>
          </a:bodyPr>
          <a:lstStyle/>
          <a:p>
            <a:pPr algn="l"/>
            <a:r>
              <a:rPr sz="3000" b="0">
                <a:solidFill>
                  <a:srgbClr val="9AA3AE"/>
                </a:solidFill>
                <a:latin typeface="Calibri"/>
              </a:rPr>
              <a:t>Launch</a:t>
            </a:r>
          </a:p>
        </p:txBody>
      </p:sp>
      <p:sp>
        <p:nvSpPr>
          <p:cNvPr id="4" name="TextBox 3"/>
          <p:cNvSpPr txBox="1"/>
          <p:nvPr/>
        </p:nvSpPr>
        <p:spPr>
          <a:xfrm>
            <a:off x="1188720" y="2606040"/>
            <a:ext cx="7315200" cy="731520"/>
          </a:xfrm>
          <a:prstGeom prst="rect">
            <a:avLst/>
          </a:prstGeom>
          <a:noFill/>
        </p:spPr>
        <p:txBody>
          <a:bodyPr wrap="square" anchor="t">
            <a:spAutoFit/>
          </a:bodyPr>
          <a:lstStyle/>
          <a:p>
            <a:pPr algn="l"/>
            <a:r>
              <a:rPr sz="3000" b="0">
                <a:solidFill>
                  <a:srgbClr val="9AA3AE"/>
                </a:solidFill>
                <a:latin typeface="Calibri"/>
              </a:rPr>
              <a:t>I do</a:t>
            </a:r>
          </a:p>
        </p:txBody>
      </p:sp>
      <p:sp>
        <p:nvSpPr>
          <p:cNvPr id="5" name="TextBox 4"/>
          <p:cNvSpPr txBox="1"/>
          <p:nvPr/>
        </p:nvSpPr>
        <p:spPr>
          <a:xfrm>
            <a:off x="1188720" y="3474720"/>
            <a:ext cx="7315200" cy="731520"/>
          </a:xfrm>
          <a:prstGeom prst="rect">
            <a:avLst/>
          </a:prstGeom>
          <a:noFill/>
        </p:spPr>
        <p:txBody>
          <a:bodyPr wrap="square" anchor="t">
            <a:spAutoFit/>
          </a:bodyPr>
          <a:lstStyle/>
          <a:p>
            <a:pPr algn="l"/>
            <a:r>
              <a:rPr sz="3000" b="0">
                <a:solidFill>
                  <a:srgbClr val="9AA3AE"/>
                </a:solidFill>
                <a:latin typeface="Calibri"/>
              </a:rPr>
              <a:t>We do</a:t>
            </a:r>
          </a:p>
        </p:txBody>
      </p:sp>
      <p:sp>
        <p:nvSpPr>
          <p:cNvPr id="6" name="TextBox 5"/>
          <p:cNvSpPr txBox="1"/>
          <p:nvPr/>
        </p:nvSpPr>
        <p:spPr>
          <a:xfrm>
            <a:off x="1188720" y="4343400"/>
            <a:ext cx="7315200" cy="731520"/>
          </a:xfrm>
          <a:prstGeom prst="rect">
            <a:avLst/>
          </a:prstGeom>
          <a:noFill/>
        </p:spPr>
        <p:txBody>
          <a:bodyPr wrap="square" anchor="t">
            <a:spAutoFit/>
          </a:bodyPr>
          <a:lstStyle/>
          <a:p>
            <a:pPr algn="l"/>
            <a:r>
              <a:rPr sz="3000" b="0">
                <a:solidFill>
                  <a:srgbClr val="9AA3AE"/>
                </a:solidFill>
                <a:latin typeface="Calibri"/>
              </a:rPr>
              <a:t>You do</a:t>
            </a:r>
          </a:p>
        </p:txBody>
      </p:sp>
      <p:sp>
        <p:nvSpPr>
          <p:cNvPr id="7" name="TextBox 6"/>
          <p:cNvSpPr txBox="1"/>
          <p:nvPr/>
        </p:nvSpPr>
        <p:spPr>
          <a:xfrm>
            <a:off x="1188720" y="5212080"/>
            <a:ext cx="7315200" cy="731520"/>
          </a:xfrm>
          <a:prstGeom prst="rect">
            <a:avLst/>
          </a:prstGeom>
          <a:noFill/>
        </p:spPr>
        <p:txBody>
          <a:bodyPr wrap="square" anchor="t">
            <a:spAutoFit/>
          </a:bodyPr>
          <a:lstStyle/>
          <a:p>
            <a:pPr algn="l"/>
            <a:r>
              <a:rPr sz="3000" b="1">
                <a:solidFill>
                  <a:srgbClr val="1156B8"/>
                </a:solidFill>
                <a:latin typeface="Calibri"/>
              </a:rPr>
              <a:t>Closure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1920240"/>
            <a:ext cx="10360152" cy="1463040"/>
          </a:xfrm>
          <a:prstGeom prst="rect">
            <a:avLst/>
          </a:prstGeom>
          <a:noFill/>
        </p:spPr>
        <p:txBody>
          <a:bodyPr wrap="square" anchor="ctr">
            <a:spAutoFit/>
          </a:bodyPr>
          <a:lstStyle/>
          <a:p>
            <a:pPr algn="ctr"/>
            <a:r>
              <a:rPr sz="5000" b="1">
                <a:solidFill>
                  <a:srgbClr val="14181E"/>
                </a:solidFill>
                <a:latin typeface="Calibri"/>
              </a:rPr>
              <a:t>My book is new.</a:t>
            </a:r>
          </a:p>
        </p:txBody>
      </p:sp>
      <p:sp>
        <p:nvSpPr>
          <p:cNvPr id="3" name="TextBox 2"/>
          <p:cNvSpPr txBox="1"/>
          <p:nvPr/>
        </p:nvSpPr>
        <p:spPr>
          <a:xfrm>
            <a:off x="914400" y="3749039"/>
            <a:ext cx="10360152" cy="1371600"/>
          </a:xfrm>
          <a:prstGeom prst="rect">
            <a:avLst/>
          </a:prstGeom>
          <a:noFill/>
        </p:spPr>
        <p:txBody>
          <a:bodyPr wrap="square" anchor="ctr">
            <a:spAutoFit/>
          </a:bodyPr>
          <a:lstStyle/>
          <a:p>
            <a:pPr algn="ctr"/>
            <a:r>
              <a:rPr sz="6800" b="1">
                <a:solidFill>
                  <a:srgbClr val="1156B8"/>
                </a:solidFill>
                <a:latin typeface="Calibri"/>
              </a:rPr>
              <a:t>4</a:t>
            </a:r>
          </a:p>
        </p:txBody>
      </p:sp>
      <p:sp>
        <p:nvSpPr>
          <p:cNvPr id="14" name="TextBox 13"/>
          <p:cNvSpPr txBox="1"/>
          <p:nvPr/>
        </p:nvSpPr>
        <p:spPr>
          <a:xfrm>
            <a:off x="914400" y="5669280"/>
            <a:ext cx="10360152" cy="640080"/>
          </a:xfrm>
          <a:prstGeom prst="rect">
            <a:avLst/>
          </a:prstGeom>
          <a:noFill/>
        </p:spPr>
        <p:txBody>
          <a:bodyPr wrap="square" anchor="t">
            <a:spAutoFit/>
          </a:bodyPr>
          <a:lstStyle/>
          <a:p>
            <a:pPr algn="ctr"/>
            <a:r>
              <a:rPr sz="2000" b="0">
                <a:solidFill>
                  <a:srgbClr val="8A5A10"/>
                </a:solidFill>
                <a:latin typeface="Calibri"/>
              </a:rPr>
              <a:t>MWB — boards up on my signal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640080"/>
            <a:ext cx="5486400" cy="822960"/>
          </a:xfrm>
          <a:prstGeom prst="rect">
            <a:avLst/>
          </a:prstGeom>
          <a:noFill/>
        </p:spPr>
        <p:txBody>
          <a:bodyPr wrap="square" anchor="t">
            <a:spAutoFit/>
          </a:bodyPr>
          <a:lstStyle/>
          <a:p>
            <a:pPr algn="l"/>
            <a:r>
              <a:rPr sz="3600" b="1">
                <a:solidFill>
                  <a:srgbClr val="14181E"/>
                </a:solidFill>
                <a:latin typeface="Calibri"/>
              </a:rPr>
              <a:t>Today</a:t>
            </a:r>
          </a:p>
        </p:txBody>
      </p:sp>
      <p:sp>
        <p:nvSpPr>
          <p:cNvPr id="3" name="TextBox 2"/>
          <p:cNvSpPr txBox="1"/>
          <p:nvPr/>
        </p:nvSpPr>
        <p:spPr>
          <a:xfrm>
            <a:off x="1188720" y="1737360"/>
            <a:ext cx="7315200" cy="731520"/>
          </a:xfrm>
          <a:prstGeom prst="rect">
            <a:avLst/>
          </a:prstGeom>
          <a:noFill/>
        </p:spPr>
        <p:txBody>
          <a:bodyPr wrap="square" anchor="t">
            <a:spAutoFit/>
          </a:bodyPr>
          <a:lstStyle/>
          <a:p>
            <a:pPr algn="l"/>
            <a:r>
              <a:rPr sz="3000" b="1">
                <a:solidFill>
                  <a:srgbClr val="1156B8"/>
                </a:solidFill>
                <a:latin typeface="Calibri"/>
              </a:rPr>
              <a:t>Launch</a:t>
            </a:r>
          </a:p>
        </p:txBody>
      </p:sp>
      <p:sp>
        <p:nvSpPr>
          <p:cNvPr id="4" name="TextBox 3"/>
          <p:cNvSpPr txBox="1"/>
          <p:nvPr/>
        </p:nvSpPr>
        <p:spPr>
          <a:xfrm>
            <a:off x="1188720" y="2606040"/>
            <a:ext cx="7315200" cy="731520"/>
          </a:xfrm>
          <a:prstGeom prst="rect">
            <a:avLst/>
          </a:prstGeom>
          <a:noFill/>
        </p:spPr>
        <p:txBody>
          <a:bodyPr wrap="square" anchor="t">
            <a:spAutoFit/>
          </a:bodyPr>
          <a:lstStyle/>
          <a:p>
            <a:pPr algn="l"/>
            <a:r>
              <a:rPr sz="3000" b="0">
                <a:solidFill>
                  <a:srgbClr val="9AA3AE"/>
                </a:solidFill>
                <a:latin typeface="Calibri"/>
              </a:rPr>
              <a:t>I do</a:t>
            </a:r>
          </a:p>
        </p:txBody>
      </p:sp>
      <p:sp>
        <p:nvSpPr>
          <p:cNvPr id="5" name="TextBox 4"/>
          <p:cNvSpPr txBox="1"/>
          <p:nvPr/>
        </p:nvSpPr>
        <p:spPr>
          <a:xfrm>
            <a:off x="1188720" y="3474720"/>
            <a:ext cx="7315200" cy="731520"/>
          </a:xfrm>
          <a:prstGeom prst="rect">
            <a:avLst/>
          </a:prstGeom>
          <a:noFill/>
        </p:spPr>
        <p:txBody>
          <a:bodyPr wrap="square" anchor="t">
            <a:spAutoFit/>
          </a:bodyPr>
          <a:lstStyle/>
          <a:p>
            <a:pPr algn="l"/>
            <a:r>
              <a:rPr sz="3000" b="0">
                <a:solidFill>
                  <a:srgbClr val="9AA3AE"/>
                </a:solidFill>
                <a:latin typeface="Calibri"/>
              </a:rPr>
              <a:t>We do</a:t>
            </a:r>
          </a:p>
        </p:txBody>
      </p:sp>
      <p:sp>
        <p:nvSpPr>
          <p:cNvPr id="6" name="TextBox 5"/>
          <p:cNvSpPr txBox="1"/>
          <p:nvPr/>
        </p:nvSpPr>
        <p:spPr>
          <a:xfrm>
            <a:off x="1188720" y="4343400"/>
            <a:ext cx="7315200" cy="731520"/>
          </a:xfrm>
          <a:prstGeom prst="rect">
            <a:avLst/>
          </a:prstGeom>
          <a:noFill/>
        </p:spPr>
        <p:txBody>
          <a:bodyPr wrap="square" anchor="t">
            <a:spAutoFit/>
          </a:bodyPr>
          <a:lstStyle/>
          <a:p>
            <a:pPr algn="l"/>
            <a:r>
              <a:rPr sz="3000" b="0">
                <a:solidFill>
                  <a:srgbClr val="9AA3AE"/>
                </a:solidFill>
                <a:latin typeface="Calibri"/>
              </a:rPr>
              <a:t>You do</a:t>
            </a:r>
          </a:p>
        </p:txBody>
      </p:sp>
      <p:sp>
        <p:nvSpPr>
          <p:cNvPr id="7" name="TextBox 6"/>
          <p:cNvSpPr txBox="1"/>
          <p:nvPr/>
        </p:nvSpPr>
        <p:spPr>
          <a:xfrm>
            <a:off x="1188720" y="5212080"/>
            <a:ext cx="7315200" cy="731520"/>
          </a:xfrm>
          <a:prstGeom prst="rect">
            <a:avLst/>
          </a:prstGeom>
          <a:noFill/>
        </p:spPr>
        <p:txBody>
          <a:bodyPr wrap="square" anchor="t">
            <a:spAutoFit/>
          </a:bodyPr>
          <a:lstStyle/>
          <a:p>
            <a:pPr algn="l"/>
            <a:r>
              <a:rPr sz="3000" b="0">
                <a:solidFill>
                  <a:srgbClr val="9AA3AE"/>
                </a:solidFill>
                <a:latin typeface="Calibri"/>
              </a:rPr>
              <a:t>Closure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4400" b="1">
                <a:solidFill>
                  <a:srgbClr val="14181E"/>
                </a:solidFill>
                <a:latin typeface="Calibri"/>
              </a:rPr>
              <a:t>Today we are going to learn how to see words on the page.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3800" b="1">
                <a:solidFill>
                  <a:srgbClr val="8A5A10"/>
                </a:solidFill>
                <a:latin typeface="Calibri"/>
              </a:rPr>
              <a:t>Allah made us, and taught us how to speak.</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15600" cy="914400"/>
          </a:xfrm>
          <a:prstGeom prst="rect">
            <a:avLst/>
          </a:prstGeom>
          <a:noFill/>
        </p:spPr>
        <p:txBody>
          <a:bodyPr wrap="square" anchor="t">
            <a:spAutoFit/>
          </a:bodyPr>
          <a:lstStyle/>
          <a:p>
            <a:pPr algn="l"/>
            <a:r>
              <a:rPr sz="3600" b="1">
                <a:solidFill>
                  <a:srgbClr val="14181E"/>
                </a:solidFill>
                <a:latin typeface="Calibri"/>
              </a:rPr>
              <a:t>What we will do</a:t>
            </a:r>
          </a:p>
        </p:txBody>
      </p:sp>
      <p:sp>
        <p:nvSpPr>
          <p:cNvPr id="3" name="TextBox 2"/>
          <p:cNvSpPr txBox="1"/>
          <p:nvPr/>
        </p:nvSpPr>
        <p:spPr>
          <a:xfrm>
            <a:off x="1005840" y="1737360"/>
            <a:ext cx="10058400" cy="914400"/>
          </a:xfrm>
          <a:prstGeom prst="rect">
            <a:avLst/>
          </a:prstGeom>
          <a:noFill/>
        </p:spPr>
        <p:txBody>
          <a:bodyPr wrap="square" anchor="t">
            <a:spAutoFit/>
          </a:bodyPr>
          <a:lstStyle/>
          <a:p>
            <a:pPr algn="l"/>
            <a:r>
              <a:rPr sz="2800" b="0">
                <a:solidFill>
                  <a:srgbClr val="14181E"/>
                </a:solidFill>
                <a:latin typeface="Calibri"/>
              </a:rPr>
              <a:t>“Yesterday we heard words and clapped them. Today we will look at words. We are going to find where one word stops and the next word starts. The space shows us.”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5000" b="1">
                <a:solidFill>
                  <a:srgbClr val="14181E"/>
                </a:solidFill>
                <a:latin typeface="Calibri"/>
              </a:rPr>
              <a:t>In writing, a space shows where one word stops and the next begins.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2194560"/>
            <a:ext cx="10360152" cy="2468880"/>
          </a:xfrm>
          <a:prstGeom prst="rect">
            <a:avLst/>
          </a:prstGeom>
          <a:noFill/>
        </p:spPr>
        <p:txBody>
          <a:bodyPr wrap="square" anchor="ctr">
            <a:spAutoFit/>
          </a:bodyPr>
          <a:lstStyle/>
          <a:p>
            <a:pPr algn="ctr"/>
            <a:r>
              <a:rPr sz="4400" b="1">
                <a:solidFill>
                  <a:srgbClr val="1156B8"/>
                </a:solidFill>
                <a:latin typeface="Calibri"/>
              </a:rPr>
              <a:t>“Where are the spaces?”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640080"/>
            <a:ext cx="5486400" cy="822960"/>
          </a:xfrm>
          <a:prstGeom prst="rect">
            <a:avLst/>
          </a:prstGeom>
          <a:noFill/>
        </p:spPr>
        <p:txBody>
          <a:bodyPr wrap="square" anchor="t">
            <a:spAutoFit/>
          </a:bodyPr>
          <a:lstStyle/>
          <a:p>
            <a:pPr algn="l"/>
            <a:r>
              <a:rPr sz="3600" b="1">
                <a:solidFill>
                  <a:srgbClr val="14181E"/>
                </a:solidFill>
                <a:latin typeface="Calibri"/>
              </a:rPr>
              <a:t>Today</a:t>
            </a:r>
          </a:p>
        </p:txBody>
      </p:sp>
      <p:sp>
        <p:nvSpPr>
          <p:cNvPr id="3" name="TextBox 2"/>
          <p:cNvSpPr txBox="1"/>
          <p:nvPr/>
        </p:nvSpPr>
        <p:spPr>
          <a:xfrm>
            <a:off x="1188720" y="1737360"/>
            <a:ext cx="7315200" cy="731520"/>
          </a:xfrm>
          <a:prstGeom prst="rect">
            <a:avLst/>
          </a:prstGeom>
          <a:noFill/>
        </p:spPr>
        <p:txBody>
          <a:bodyPr wrap="square" anchor="t">
            <a:spAutoFit/>
          </a:bodyPr>
          <a:lstStyle/>
          <a:p>
            <a:pPr algn="l"/>
            <a:r>
              <a:rPr sz="3000" b="0">
                <a:solidFill>
                  <a:srgbClr val="9AA3AE"/>
                </a:solidFill>
                <a:latin typeface="Calibri"/>
              </a:rPr>
              <a:t>Launch</a:t>
            </a:r>
          </a:p>
        </p:txBody>
      </p:sp>
      <p:sp>
        <p:nvSpPr>
          <p:cNvPr id="4" name="TextBox 3"/>
          <p:cNvSpPr txBox="1"/>
          <p:nvPr/>
        </p:nvSpPr>
        <p:spPr>
          <a:xfrm>
            <a:off x="1188720" y="2606040"/>
            <a:ext cx="7315200" cy="731520"/>
          </a:xfrm>
          <a:prstGeom prst="rect">
            <a:avLst/>
          </a:prstGeom>
          <a:noFill/>
        </p:spPr>
        <p:txBody>
          <a:bodyPr wrap="square" anchor="t">
            <a:spAutoFit/>
          </a:bodyPr>
          <a:lstStyle/>
          <a:p>
            <a:pPr algn="l"/>
            <a:r>
              <a:rPr sz="3000" b="1">
                <a:solidFill>
                  <a:srgbClr val="1156B8"/>
                </a:solidFill>
                <a:latin typeface="Calibri"/>
              </a:rPr>
              <a:t>I do</a:t>
            </a:r>
          </a:p>
        </p:txBody>
      </p:sp>
      <p:sp>
        <p:nvSpPr>
          <p:cNvPr id="5" name="TextBox 4"/>
          <p:cNvSpPr txBox="1"/>
          <p:nvPr/>
        </p:nvSpPr>
        <p:spPr>
          <a:xfrm>
            <a:off x="1188720" y="3474720"/>
            <a:ext cx="7315200" cy="731520"/>
          </a:xfrm>
          <a:prstGeom prst="rect">
            <a:avLst/>
          </a:prstGeom>
          <a:noFill/>
        </p:spPr>
        <p:txBody>
          <a:bodyPr wrap="square" anchor="t">
            <a:spAutoFit/>
          </a:bodyPr>
          <a:lstStyle/>
          <a:p>
            <a:pPr algn="l"/>
            <a:r>
              <a:rPr sz="3000" b="0">
                <a:solidFill>
                  <a:srgbClr val="9AA3AE"/>
                </a:solidFill>
                <a:latin typeface="Calibri"/>
              </a:rPr>
              <a:t>We do</a:t>
            </a:r>
          </a:p>
        </p:txBody>
      </p:sp>
      <p:sp>
        <p:nvSpPr>
          <p:cNvPr id="6" name="TextBox 5"/>
          <p:cNvSpPr txBox="1"/>
          <p:nvPr/>
        </p:nvSpPr>
        <p:spPr>
          <a:xfrm>
            <a:off x="1188720" y="4343400"/>
            <a:ext cx="7315200" cy="731520"/>
          </a:xfrm>
          <a:prstGeom prst="rect">
            <a:avLst/>
          </a:prstGeom>
          <a:noFill/>
        </p:spPr>
        <p:txBody>
          <a:bodyPr wrap="square" anchor="t">
            <a:spAutoFit/>
          </a:bodyPr>
          <a:lstStyle/>
          <a:p>
            <a:pPr algn="l"/>
            <a:r>
              <a:rPr sz="3000" b="0">
                <a:solidFill>
                  <a:srgbClr val="9AA3AE"/>
                </a:solidFill>
                <a:latin typeface="Calibri"/>
              </a:rPr>
              <a:t>You do</a:t>
            </a:r>
          </a:p>
        </p:txBody>
      </p:sp>
      <p:sp>
        <p:nvSpPr>
          <p:cNvPr id="7" name="TextBox 6"/>
          <p:cNvSpPr txBox="1"/>
          <p:nvPr/>
        </p:nvSpPr>
        <p:spPr>
          <a:xfrm>
            <a:off x="1188720" y="5212080"/>
            <a:ext cx="7315200" cy="731520"/>
          </a:xfrm>
          <a:prstGeom prst="rect">
            <a:avLst/>
          </a:prstGeom>
          <a:noFill/>
        </p:spPr>
        <p:txBody>
          <a:bodyPr wrap="square" anchor="t">
            <a:spAutoFit/>
          </a:bodyPr>
          <a:lstStyle/>
          <a:p>
            <a:pPr algn="l"/>
            <a:r>
              <a:rPr sz="3000" b="0">
                <a:solidFill>
                  <a:srgbClr val="9AA3AE"/>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15600" cy="914400"/>
          </a:xfrm>
          <a:prstGeom prst="rect">
            <a:avLst/>
          </a:prstGeom>
          <a:noFill/>
        </p:spPr>
        <p:txBody>
          <a:bodyPr wrap="square" anchor="t">
            <a:spAutoFit/>
          </a:bodyPr>
          <a:lstStyle/>
          <a:p>
            <a:pPr algn="l"/>
            <a:r>
              <a:rPr sz="3600" b="1">
                <a:solidFill>
                  <a:srgbClr val="14181E"/>
                </a:solidFill>
                <a:latin typeface="Calibri"/>
              </a:rPr>
              <a:t>Watch me</a:t>
            </a:r>
          </a:p>
        </p:txBody>
      </p:sp>
      <p:sp>
        <p:nvSpPr>
          <p:cNvPr id="3" name="TextBox 2"/>
          <p:cNvSpPr txBox="1"/>
          <p:nvPr/>
        </p:nvSpPr>
        <p:spPr>
          <a:xfrm>
            <a:off x="1005840" y="1737360"/>
            <a:ext cx="10058400" cy="914400"/>
          </a:xfrm>
          <a:prstGeom prst="rect">
            <a:avLst/>
          </a:prstGeom>
          <a:noFill/>
        </p:spPr>
        <p:txBody>
          <a:bodyPr wrap="square" anchor="t">
            <a:spAutoFit/>
          </a:bodyPr>
          <a:lstStyle/>
          <a:p>
            <a:pPr algn="l"/>
            <a:r>
              <a:rPr sz="2800" b="0">
                <a:solidFill>
                  <a:srgbClr val="14181E"/>
                </a:solidFill>
                <a:latin typeface="Calibri"/>
              </a:rPr>
              <a:t>Point to The dog ran. on the board.</a:t>
            </a:r>
          </a:p>
        </p:txBody>
      </p:sp>
      <p:sp>
        <p:nvSpPr>
          <p:cNvPr id="4" name="TextBox 3"/>
          <p:cNvSpPr txBox="1"/>
          <p:nvPr/>
        </p:nvSpPr>
        <p:spPr>
          <a:xfrm>
            <a:off x="1005840" y="2697480"/>
            <a:ext cx="10058400" cy="914400"/>
          </a:xfrm>
          <a:prstGeom prst="rect">
            <a:avLst/>
          </a:prstGeom>
          <a:noFill/>
        </p:spPr>
        <p:txBody>
          <a:bodyPr wrap="square" anchor="t">
            <a:spAutoFit/>
          </a:bodyPr>
          <a:lstStyle/>
          <a:p>
            <a:pPr algn="l"/>
            <a:r>
              <a:rPr sz="2800" b="0">
                <a:solidFill>
                  <a:srgbClr val="14181E"/>
                </a:solidFill>
                <a:latin typeface="Calibri"/>
              </a:rPr>
              <a:t>Touch each word as you say it: The … dog … ran.</a:t>
            </a:r>
          </a:p>
        </p:txBody>
      </p:sp>
      <p:sp>
        <p:nvSpPr>
          <p:cNvPr id="5" name="TextBox 4"/>
          <p:cNvSpPr txBox="1"/>
          <p:nvPr/>
        </p:nvSpPr>
        <p:spPr>
          <a:xfrm>
            <a:off x="1005840" y="3657600"/>
            <a:ext cx="10058400" cy="914400"/>
          </a:xfrm>
          <a:prstGeom prst="rect">
            <a:avLst/>
          </a:prstGeom>
          <a:noFill/>
        </p:spPr>
        <p:txBody>
          <a:bodyPr wrap="square" anchor="t">
            <a:spAutoFit/>
          </a:bodyPr>
          <a:lstStyle/>
          <a:p>
            <a:pPr algn="l"/>
            <a:r>
              <a:rPr sz="2800" b="0">
                <a:solidFill>
                  <a:srgbClr val="14181E"/>
                </a:solidFill>
                <a:latin typeface="Calibri"/>
              </a:rPr>
              <a:t>Trace the two spaces with your finger: “Space. Space.”</a:t>
            </a:r>
          </a:p>
        </p:txBody>
      </p:sp>
      <p:sp>
        <p:nvSpPr>
          <p:cNvPr id="6" name="TextBox 5"/>
          <p:cNvSpPr txBox="1"/>
          <p:nvPr/>
        </p:nvSpPr>
        <p:spPr>
          <a:xfrm>
            <a:off x="1005840" y="4617720"/>
            <a:ext cx="10058400" cy="914400"/>
          </a:xfrm>
          <a:prstGeom prst="rect">
            <a:avLst/>
          </a:prstGeom>
          <a:noFill/>
        </p:spPr>
        <p:txBody>
          <a:bodyPr wrap="square" anchor="t">
            <a:spAutoFit/>
          </a:bodyPr>
          <a:lstStyle/>
          <a:p>
            <a:pPr algn="l"/>
            <a:r>
              <a:rPr sz="2800" b="0">
                <a:solidFill>
                  <a:srgbClr val="14181E"/>
                </a:solidFill>
                <a:latin typeface="Calibri"/>
              </a:rPr>
              <a:t>Say: “Two spaces. Three words.”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