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we are learning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Why. Say it, don’t read it. 10 seconds.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Orient them to the task before asking anything.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spot test. Plant it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One click per step. Do not reveal the whole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Boards up on signal. Then click to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Exit item. Boards up, then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>
                <a:solidFill>
                  <a:srgbClr val="14181E"/>
                </a:solidFill>
                <a:latin typeface="Calibri"/>
              </a:rPr>
              <a:t>Hearing and seeing MATCH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Dogs bark. — teacher says 2, touches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match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sun is hot. — teacher says 4, touches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no match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pray. — teacher says 2, touches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match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4181E"/>
                </a:solidFill>
                <a:latin typeface="Calibri"/>
              </a:rPr>
              <a:t>Your sheet.
On your own.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boy ran fast.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we are going to match the words we say to the words we see.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8A5A10"/>
                </a:solidFill>
                <a:latin typeface="Calibri"/>
              </a:rPr>
              <a:t>Animals make sounds. People use words. That is a way Allah honoured us.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“We can hear words. We can see words. Today we check that they match — one word I say is one word on the page. I will read and touch. Your job is to watch my finger and decide: did it match?”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word I say is one word on the page.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156B8"/>
                </a:solidFill>
                <a:latin typeface="Calibri"/>
              </a:rPr>
              <a:t>“Did my finger move once for each word I said?”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Display The cat sat.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 and touch together, one word per touch: The(touch) cat(touch) sat(touch).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Now do it wrong on purpose — say three words but touch only two. “Did that match? No. My finger was too fast.”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Do it correctly once more. “One word. One touch.”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