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How many counters? ● ● ● 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Touch and count: 1, 2, 3, 4.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The last number said is the answer.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How many? ● ● ● ● ● ● 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1, 2, 3, 4, 5, 6, 7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How many? ● ● 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1, 2, 3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1A — page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Numbers to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“Did I touch every one, and only once?”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Hold up your board. How many fingers am I holding up?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Every number tells you HOW MANY, and counting each thing once is how we find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● ● ● ● 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● ● ● ● ●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①  ● ● ● 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● ● ● ● ●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①  ● ● ● ●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① ② ③  ● 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● ● ● ● ●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①  ● ● ● ●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① ② ③  ● ●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① ② ③ ④ 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● ● ● ● ●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①  ● ● ● ●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① ② ③  ● ●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① ② ③ ④ ⑤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① ② ③ ④ ⑤   →  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