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 ● ● ● ]  = 3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 ● ● ]  = 2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 ● ]  = 1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   ]  = ?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   ]  = 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How many birds are on the branch? (an empty branch)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There are none.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None has a number, and the number is 0.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How many apples in the empty basket?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Count down with me: 3, 2, 1, ___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1A — page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How many? ● ● ● ● ● 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“Is there none, or is it just hard to see?”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Show me zero on your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Zero is a number too. It is how many are there when there are none.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 ● ● ● ]  =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 ● ● ● ]  = 3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 ● ● ]  =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 ● ● ● ]  = 3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 ● ● ]  = 2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 ● ]  =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 ● ● ● ]  = 3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 ● ● ]  = 2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 ● ]  = 1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   ]  = 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