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   →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 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  5 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in order, least to greatest: 4, 1,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Count up: 1 comes first.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Then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Then 4.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1, 3, 4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in order, least to greatest: 7, 2,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2, 5, 7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in order, least to greatest: 6, 0,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0, 6, 9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1A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are in the empty box?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“Did I start from the least, or from the one I noticed first?”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Which is less, 3 or 5? Show the lesser number on your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Numbers have an order, and each one is exactly 1 more than the one before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   →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   →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  2   8   1   →  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→  1  2 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