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● ● ● ● ● ●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● ● ● ● ● ●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● ● ● ●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● ● ● ● ● ●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│ │ │ │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● ● ● ●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two left over on top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6 &gt; 4    4 &lt; 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Which is greater, 5 or 3?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Match five against three.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Two are left over on the 5 side.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5 is greater than 3.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Which is greater, 7 or 9?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9 is greater than 7.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Which is less, 6 or 2?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2 is less than 6.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1A — page 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Put in order, least to greatest: 8, 3,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“Am I being asked which is greater, or which is less?”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Show the greater number: 4 or 8?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3, 5, 8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To compare two numbers, match them one to one. Whichever has some left over is greater.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● ● ● ● ● 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● ● ● ● ● ●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● ● ● ● ● ●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● ● ● 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● ● ● ● ● ●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● ● ● ● ● ●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● ● ● ●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● ● ● ● ● ●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│ │ │ │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● ● ● 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● ● ● ● ● ●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● ● ● ● ● ●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● ● ● ●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● ● ● ● ● ●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│ │ │ │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● ● ● ●</a:t>
            </a:r>
          </a:p>
          <a:p>
            <a:pPr algn="l"/>
            <a:r>
              <a:rPr sz="2400" i="0">
                <a:solidFill>
                  <a:srgbClr val="1A1A1A"/>
                </a:solidFill>
                <a:latin typeface="Consolas"/>
              </a:rPr>
              <a:t>two left over on top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