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3-5 min   ·   BOARDS UP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How many tens and ones in 47?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The 4 is in the tens place: 4 tens.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The 7 is in the ones place: 7 ones.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47 = 4 tens 7 ones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5-6 min   ·   BOARDS UP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How many tens and ones in 62?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6 tens 2 ones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How many tens and ones in 30?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3 tens 0 ones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4-5 min   ·   boards down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Dimensions 2A — page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Do — page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Tens and Ones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2-3 min   ·   boards down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“Which place is this digit sitting in?”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the number that is 5 tens and 1 one.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none — they watch   ·   3-4 min   ·   boards down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2801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1" i="0">
                <a:solidFill>
                  <a:srgbClr val="1A1A1A"/>
                </a:solidFill>
                <a:latin typeface="Calibri"/>
              </a:rPr>
              <a:t>A two-digit number is made of tens and ones, and the place a digit sits in tells you which it is.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1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23 loose counters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2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23 loose counters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[10]  + 13 loose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3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23 loose counters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[10]  + 13 loose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[10] [10]  + 3 loose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4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23 loose counters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[10]  + 13 loose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[10] [10]  + 3 loose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 tens  3 ones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5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23 loose counters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[10]  + 13 loose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[10] [10]  + 3 loose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 tens  3 ones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23  =  2 tens 3 ones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