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 → 54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35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+10: 34→44   +1: 34→35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on by tens from 26, three times.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26 + 10 = 36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36 + 10 = 46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46 + 10 = 56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26, 36, 46, 56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on by tens from 41, three times.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41, 51, 61, 71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on by ones from 67, four times.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67, 68, 69, 70, 71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2A — page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tens and ones in 58?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“Which digit should be changing?”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Count on by ten from 73. Show the next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5 tens 8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Counting on by ten changes only the tens digit. Counting on by one changes only the ones — until the ones run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 → 54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44 → 54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34 → 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