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43   38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 tens  vs  3 tens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43 &gt; 38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 tens = 4 tens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47 &gt; 43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Which is greater, 52 or 49?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Tens: 5 against 4.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5 tens is more.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52 &gt; 49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Which is greater, 61 or 66?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Tens are equal.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Ones: 6 &gt; 1.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66 &gt; 61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Which is greater, 28 or 71?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Tens: 7 &gt; 2.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71 &gt; 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2A — page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Count on by tens from 35, twice.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“Have I compared the tens before I looked at the ones?”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Which is greater, 34 or 43?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45, 55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To compare two-digit numbers, compare the TENS first. Only if the tens are equal do the ones decide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43   38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43   38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 tens  vs  3 tens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43   38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 tens  vs  3 tens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43 &gt; 38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43   38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 tens  vs  3 tens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43 &gt; 38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 tens = 4 tens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