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[10]×10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[100]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[100] [100]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[100] [100] [10] [10] [10]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235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How many hundreds, tens and ones in 416?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 hundreds.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1 ten.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6 ones.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416 = 4 hundreds 1 ten 6 ones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How many hundreds, tens and ones in 528?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5 hundreds 2 tens 8 ones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How many hundreds, tens and ones in 307?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3 hundreds 0 tens 7 ones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2A — page 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Which is greater, 47 or 74?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“Have I named every place, including the empty one?”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the number that is 6 hundreds, 0 tens and 2 ones.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74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Ten tens make one hundred, and a three-digit number is hundreds, tens and ones — the same idea one place further along.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[10]×10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[10]×10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[10]×10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[100]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[100] [100]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[10]×10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[100]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[100] [100]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[100] [100] [10] [10] [10]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