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the number: 5 thousands, 1 hundred, 8 tens, 3 ones.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Thousands: 5.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Hundreds: 1. Tens: 8. Ones: 3.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5,183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the number: 2 thousands, 7 hundreds, 4 tens, 9 ones.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2,749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the number: 6 thousands, 0 hundreds, 5 tens, 0 ones.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6,050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3A — page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Numbers to 10,000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“Does every place have a digit, even the empty ones?”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four thousand and six as a numeral.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Ten hundreds make one thousand. The pattern of the places keeps going.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[100] ×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[100] × 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[1000]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[100] × 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[1000]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[1000] [1000] [1000]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[100] × 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[1000]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[1000] [1000] [1000]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 thousands 2 hundreds 4 tens 6 ones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[100] × 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[1000]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[1000] [1000] [1000]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 thousands 2 hundreds 4 tens 6 ones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3,246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