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4,573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→ 4,000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→ 500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 → 70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4,573 = 4,000 + 500 + 70 + 3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6 in 2,614?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 6 is in the hundreds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Six hundreds is 600.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8 in 8,192?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8,000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3 in 5,038?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3A —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3 thousands, 0 hundreds, 7 tens, 2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“Which place is it in, and what is one of those worth?”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9 in 4,900?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3,072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 digit's VALUE is what it is worth where it stands — not the digit itself.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4,573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4,573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→ 4,000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4,573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→ 4,000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→ 500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4,573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 → 4,000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→ 500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7 → 70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