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2,406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2,000 + 400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2,000 + 400 + 0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2,000 + 400 + 0 + 6 = 2,406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3,185 in expanded form.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3,000 + 100 + 80 + 5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7,264 in expanded form.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7,000 + 200 + 60 + 4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4,908 in expanded form.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4,000 + 900 + 8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3A — page 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What is the value of the 7 in 1,742?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“Have I accounted for every place?”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6,030 in expanded form.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700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A number can be taken apart into its places and put back together, and it is the same number either way.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2,406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2,406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2,000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2,406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2,000 + 400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2,406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2,000 + 400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2,000 + 400 + 0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