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3,482   3,479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= 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&gt; 7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3,482 &gt; 3,479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5,216 or 5,261?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Thousands equal. Hundreds equal.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Tens: 6 against 1. 6 is more.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5,261 &gt; 5,216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4,807 or 4,870?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Tens: 7 against 0.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4,870 &gt; 4,807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2,999 or 3,001?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Thousands: 3 against 2.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3,001 &gt; 2,999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3A — page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2,507 in expanded 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“Have I found the first place where they differ?”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7,105 or 7,015?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2,000 + 500 + 7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Compare from the LEFT. The first place where the digits differ decides it, and nothing to the right of that matters.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3,482   3,479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3,482   3,479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=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3,482   3,479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=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3,482   3,479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= 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8 &gt;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