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47,000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47,260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47,263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value of the 5 in 58,164.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The 5 is in the ten thousands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Five ten-thousands.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value of the 3 in 93,072.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Thousands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value of the 4 in 40,619.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Ten thousands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4A — page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6,204 or 6,240?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“How many places from the right is this digit?”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8 in 28,400?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6,240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The places continue: ten thousands sit to the left of thousands, and the comma marks the thousands off in threes.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47,000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10,000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47,000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47,260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