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1,000,000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352,000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352,417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7 in 273,905.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Count places from the right: ones, tens, hundreds, thousands, ten thousands.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The 7 is in the ten thousands place.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70,000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8 in 819,406.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Hundred 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800,000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5 in 105,270.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4A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6 in 64,820?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“Counting from the right, which place is this?”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4 in 476,000?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60,000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Ten hundred-thousands make one million. The pattern of threes repeats, and the comma is what makes it readable.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1,000,000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1,000,000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1,000,000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352,000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