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3-5 min   ·   BOARDS 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5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1,200   1,400   1,600   ___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1,200 → 1,400  is +200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1,400 → 1,600  is +200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rule: + 200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1,600 + 200 = 1,800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What comes next? 3,500  4,000  4,500  ___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3,500 → 4,000 is +500.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Check: 4,000 → 4,500 is +500.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4,500 + 500 = 5,000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5-6 min   ·   BOARDS UP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What comes next? 12,000  11,000  10,000  ___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−1,000 each time.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9,000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What comes next? 2,000  2,200  2,400  ___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+200 each time.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2,600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4-5 min   ·   boards down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Dimensions 4A — page 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What is the value of the 9 in 392,608?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Do — page 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2-3 min   ·   boards down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01168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“Did the rule hold twice, or did I only check it once?”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What comes next? 700  1,400  2,100  ___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90,000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none — they watch   ·   3-4 min   ·   boards down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2801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1A1A1A"/>
                </a:solidFill>
                <a:latin typeface="Calibri"/>
              </a:rPr>
              <a:t>A pattern is a rule applied again and again. Find the rule from two steps, then check it against a third.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1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1,200   1,400   1,600   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2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1,200   1,400   1,600   ___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1,200 → 1,400  is +200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3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1,200   1,400   1,600   ___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1,200 → 1,400  is +200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1,400 → 1,600  is +200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4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1,200   1,400   1,600   ___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1,200 → 1,400  is +200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1,400 → 1,600  is +200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rule: + 200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