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3-5 min   ·   BOARDS UP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5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48,215   9,806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digits  vs  4 digits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48,215 &gt; 9,806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4=4  8=8  2=2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48,251 &gt; 48,215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Order least to greatest: 32,105  3,215  32,150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400" b="1" i="0">
                <a:solidFill>
                  <a:srgbClr val="C0392B"/>
                </a:solidFill>
                <a:latin typeface="Consolas"/>
              </a:rPr>
              <a:t>3,215 has four digits — it is least.</a:t>
            </a:r>
          </a:p>
          <a:p>
            <a:pPr algn="l"/>
            <a:r>
              <a:rPr sz="2400" b="1" i="0">
                <a:solidFill>
                  <a:srgbClr val="C0392B"/>
                </a:solidFill>
                <a:latin typeface="Consolas"/>
              </a:rPr>
              <a:t>32,105 and 32,150 differ at the tens: 0 against 5.</a:t>
            </a:r>
          </a:p>
          <a:p>
            <a:pPr algn="l"/>
            <a:r>
              <a:rPr sz="2400" b="1" i="0">
                <a:solidFill>
                  <a:srgbClr val="C0392B"/>
                </a:solidFill>
                <a:latin typeface="Consolas"/>
              </a:rPr>
              <a:t>3,215  32,105  32,150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5-6 min   ·   BOARDS UP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Order least to greatest: 71,400  7,140  71,040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7,140  71,040  71,400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Order least to greatest: 60,009  60,090  6,900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 i="0">
                <a:solidFill>
                  <a:srgbClr val="C0392B"/>
                </a:solidFill>
                <a:latin typeface="Consolas"/>
              </a:rPr>
              <a:t>6,900  60,009  60,090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primary use   ·   BOARDS UP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4-5 min   ·   boards down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Dimensions 4A — page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What comes next? 5,000  4,750  4,500  ___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Do — page 20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on the sheet   ·   boards down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2-3 min   ·   boards down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01168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“Same number of digits? Then compare from the left.”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Which is greater, 90,100 or 9,100?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answers displayed   ·   boards down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3774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C0392B"/>
                </a:solidFill>
                <a:latin typeface="Calibri"/>
              </a:rPr>
              <a:t>4,250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1" i="0">
                <a:solidFill>
                  <a:srgbClr val="2F6B45"/>
                </a:solidFill>
                <a:latin typeface="Calibri"/>
              </a:rPr>
              <a:t>retrieval   ·   BOARDS UP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0876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Warm-Up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25856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08375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758183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0799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62179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none — they watch   ·   3-4 min   ·   boards down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12801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800" b="1" i="0">
                <a:solidFill>
                  <a:srgbClr val="1A1A1A"/>
                </a:solidFill>
                <a:latin typeface="Calibri"/>
              </a:rPr>
              <a:t>Compare from the left, and when the numbers have different lengths the longer one is greater — but line them up before you trust that.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1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48,215   9,806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2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48,215   9,806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digits  vs  4 digits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3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48,215   9,806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digits  vs  4 digits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48,215 &gt; 9,806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4572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step 4 of 5 — nothing erased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3716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48,215   9,806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5 digits  vs  4 digits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48,215 &gt; 9,806</a:t>
            </a:r>
          </a:p>
          <a:p>
            <a:pPr algn="l"/>
            <a:r>
              <a:rPr sz="3200" i="0">
                <a:solidFill>
                  <a:srgbClr val="1A1A1A"/>
                </a:solidFill>
                <a:latin typeface="Consolas"/>
              </a:rPr>
              <a:t>4=4  8=8  2=2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3093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boards DOWN — this part is watching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