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2438,500,000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2,438,500,000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2,438,500,000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6 in 6,204,000,000?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Groups from the right: ones, thousands, millions, billions.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The 6 is in the billions place.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6,000,000,000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3 in 1,350,000,000?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Hundred millions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300,000,000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7 in 40,700,000?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Hundred thousands place.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700,000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5A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84,060 or 84,600?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“Which GROUP is this digit in — and which place inside that group?”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is the value of the 5 in 5,080,000?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84,600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The places run in groups of three — ones, thousands, millions, billions — and each comma marks the end of a group.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2438,500,000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2438,500,000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2,438,500,000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