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| 4 | 2 | 0 | 0 |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420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420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42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4,200 ÷ 100 = 42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3,600 ÷ 100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Two shifts right.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85,000 ÷ 1,000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85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9,040 ÷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904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5A — page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Show 74 × 100.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“Which direction, and how many places?”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Show 7,200 ÷ 100.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7,400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Dividing by ten moves every digit one place to the RIGHT — the same chart, the other direction.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| 4 | 2 | 0 | 0 |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| 4 | 2 | 0 | 0 |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420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| 4 | 2 | 0 | 0 |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420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420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| 4 | 2 | 0 | 0 |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420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420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