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+ 4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expression → value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+ 4 × 2 = 11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equation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expression: evaluate · equation: judge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Is 5 × 3 − 2 an expression or an equation? Evaluate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No equals sign, so it is an expression.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Multiplication first: 15 − 2.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Is 12 ÷ 4 = 3 an expression or an equation? Is it true?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Equals sign, so an equation.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12 ÷ 4 = 3, so TRUE.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Is 8 + 2 × 5 = 50 an expression or an equation? Is it true?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Equation.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8 + 10 = 18, not 50.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FALSE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6A — page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Work out 7 × 400.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“Is there an equals sign?”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one expression and one equation on your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2,800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An EXPRESSION is a calculation with no equals sign. An EQUATION states that two expressions are equal.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+ 4 ×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+ 4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expression → value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+ 4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expression → value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+ 4 × 2 = 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+ 4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expression → value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+ 4 × 2 = 11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equation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