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2+2+2 = 3 × 2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 × 2 × 2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2³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2³ = 2 × 2 × 2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2³ = 8   (not 2 × 3)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Evaluate 3⁴.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Four factors of 3.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3 × 3 × 3 × 3.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9 × 9 = 81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Evaluate 5³.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5 × 5 × 5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125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Evaluate 10⁴ and 4².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10⁴ = 10,000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4² = 16, not 8.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6A — page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Is 9 − 3 = 6 an expression or an equation?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“How many FACTORS, not how many to multiply by?”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Evaluate 2⁵.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C0392B"/>
                </a:solidFill>
                <a:latin typeface="Calibri"/>
              </a:rPr>
              <a:t>An equation, and it is true.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An exponent counts how many times the base is used as a FACTOR — it is repeated multiplication, not multiplication by the exponent.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2+2+2 = 3 ×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2+2+2 = 3 × 2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 × 2 ×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2+2+2 = 3 × 2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 × 2 × 2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2+2+2 = 3 × 2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 × 2 × 2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2³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2³ = 2 × 2 ×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