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3-5 min   ·   BOARDS UP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5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8 + 2 × 5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50?   18?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8 + 10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8 + 2 × 5 = 18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 + 3² × 4 → 2 + 9 × 4 → 38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Evaluate 6 + 4 × 3.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Multiplication first: 4 × 3 = 12.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6 + 12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18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5-6 min   ·   BOARDS UP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Evaluate 20 − 12 ÷ 4.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Division first: 12 ÷ 4 = 3.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20 − 3 = 17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Evaluate 5 + 2² × 3.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Exponent: 2² = 4.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4 × 3 = 12.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5 + 12 = 17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4-5 min   ·   boards down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Dimensions 6A — page 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Evaluate 3³.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BOARDS UP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Do — page 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2-3 min   ·   boards down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“Which operation does the order say goes first?”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Evaluate 10 − 2 × 3.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27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BOARDS UP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none — they watch   ·   3-4 min   ·   boards down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2801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800" b="1" i="0">
                <a:solidFill>
                  <a:srgbClr val="1A1A1A"/>
                </a:solidFill>
                <a:latin typeface="Calibri"/>
              </a:rPr>
              <a:t>Everyone must get the same answer from the same expression, so the order is agreed: exponents, then × and ÷ left to right, then + and − left to right.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1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8 + 2 × 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2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8 + 2 × 5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50?   18?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3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8 + 2 × 5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50?   18?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8 + 10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4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8 + 2 × 5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50?   18?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8 + 10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8 + 2 × 5 = 18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