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 × 4 = 14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I need to say so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(2 + 3) × 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× 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(2+3)×4 = 20   vs   2+3×4 = 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(8 − 3) × 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Inside the parentheses first: 8 − 3 = 5.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5 × 5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24 ÷ (4 + 2).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 + 2 = 6.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24 ÷ 6 =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(3 + 1)² − 5.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3 + 1 = 4.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4² = 16.</a:t>
            </a:r>
          </a:p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16 − 5 = 11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6A — page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7 + 3 × 2.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“Is there a bracket? Then that part goes first, whatever else is there.”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Evaluate (10 − 4) ÷ 3.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Parentheses override the order. They are how a writer says 'do this part first' when the agreed order would do something else.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 × 4 = 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 × 4 = 14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I need to say so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 × 4 = 14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I need to say so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(2 + 3) ×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2 + 3 × 4 = 14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I need to say so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(2 + 3) × 4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×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