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1, 2, 3, 6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 × 1 = 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6, 12, 18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6, 12, 18, 24, 30, …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factors: finite · multiples: infinite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the first five multiples of 7.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7 × 1, 7 × 2, 7 × 3, 7 × 4, 7 × 5.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7, 14, 21, 28, 35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the first five multiples of 9.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9, 18, 27, 36, 45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Is 48 a multiple of 6? Is 6 a factor of 48?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C0392B"/>
                </a:solidFill>
                <a:latin typeface="Consolas"/>
              </a:rPr>
              <a:t>6 × 8 = 48, so yes to both.</a:t>
            </a:r>
          </a:p>
          <a:p>
            <a:pPr algn="l"/>
            <a:r>
              <a:rPr sz="2400" b="1" i="0">
                <a:solidFill>
                  <a:srgbClr val="C0392B"/>
                </a:solidFill>
                <a:latin typeface="Consolas"/>
              </a:rPr>
              <a:t>If 6 is a factor of 48, then 48 is a multiple of 6.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7A — page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List all the factors of 12.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“Is this number going IN, or coming OUT?”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the first four multiples of 8.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1, 2, 3, 4, 6, 12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A multiple is what you get by multiplying a number by a whole number. A number has finitely many factors and infinitely many multiples.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1, 2, 3, 6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1, 2, 3, 6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 × 1 = 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1, 2, 3, 6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 × 1 = 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6, 12, 18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1, 2, 3, 6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 × 1 = 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6, 12, 18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6, 12, 18, 24, 30, 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