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6 ×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2 × 3 ×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2 × 3 × 2 × 5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2 × 2 × 3 × 5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unique: 2 × 2 × 3 ×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36 as a product of primes.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36 = 4 × 9.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 = 2 × 2 and 9 = 3 × 3.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36 = 2 × 2 × 3 ×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84 as a product of primes.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84 = 4 × 21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 = 2 × 2, 21 = 3 × 7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 × 2 × 3 ×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45 as a product of primes.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45 = 9 × 5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9 = 3 × 3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 × 3 ×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7A — page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the first four multiples of 11.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“Is every factor on my list prime?”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50 as a product of primes.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11, 22, 33, 44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Every whole number above 1 breaks down into primes in exactly one way. A prime has no factors but 1 and itself.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6 ×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6 ×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2 × 3 ×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6 ×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2 × 3 ×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2 × 3 × 2 ×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6 ×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2 × 3 × 10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2 × 3 × 2 × 5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60 = 2 × 2 × 3 ×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