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3-5 min   ·   BOARDS UP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5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72 = 2 × 2 × 2 × 3 × 3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three 2s, two 3s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2³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2³ × 3²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72 = 2³ × 3²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01168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the prime factorization of 48 in exponential notation.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48 = 2 × 2 × 2 × 2 × 3.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Four 2s and one 3.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2⁴ ×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5-6 min   ·   BOARDS UP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01168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the prime factorization of 100 in exponential notation.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100 = 2 × 2 × 5 × 5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2² × 5²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01168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the prime factorization of 54 in exponential notation.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54 = 2 × 3 × 3 × 3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2 × 3³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4-5 min   ·   boards down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Dimensions 7A — page 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40 as a product of primes.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Do — page 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2-3 min   ·   boards down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01168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“How many of each prime — and does a single one need an exponent?”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24 in exponential notation.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2 × 2 × 2 ×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none — they watch   ·   3-4 min   ·   boards down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2801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1" i="0">
                <a:solidFill>
                  <a:srgbClr val="1A1A1A"/>
                </a:solidFill>
                <a:latin typeface="Calibri"/>
              </a:rPr>
              <a:t>Exponential notation is a shorter way to write a prime factorization — and it makes the structure of the number visible at a glance.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1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72 = 2 × 2 × 2 × 3 ×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2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72 = 2 × 2 × 2 × 3 × 3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three 2s, two 3s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3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72 = 2 × 2 × 2 × 3 × 3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three 2s, two 3s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2³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4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72 = 2 × 2 × 2 × 3 × 3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three 2s, two 3s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2³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2³ × 3²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