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1, day 1 of 113. 25.0 minutes.</a:t>
            </a:r>
          </a:p>
          <a:p>
            <a:r>
              <a:t>Segments today: WARM-UP, SOUND, BUILD, COLUMN, SHOW ME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the sound we call short a. Before we read it, we are going to make it.</a:t>
            </a:r>
          </a:p>
          <a:p>
            <a:r>
              <a:t>SAY: Watch my mouth. Do not say anything yet — just watch.</a:t>
            </a:r>
          </a:p>
          <a:p>
            <a:r>
              <a:t>DO: Make the sound three times, slowly, exaggerated. Say nothing else. Let them watch your front low position.</a:t>
            </a:r>
          </a:p>
          <a:p>
            <a:r>
              <a:t>SAY: What did you notice about my mouth?</a:t>
            </a:r>
          </a:p>
          <a:p>
            <a:r>
              <a:t>NOTE: Take two or three answers. Steer toward the moving part — lips, tongue, teeth, air, voice. Do not correct wrong noticing; ask another child.</a:t>
            </a:r>
          </a:p>
          <a:p>
            <a:r>
              <a:t>SAY: Open your mouth WIDE and pull your lips back like a big smile. Tongue low and forward — /a/, as in 'cat'.</a:t>
            </a:r>
          </a:p>
          <a:p>
            <a:r>
              <a:t>SAY: Now you check it on yourself. Hand under your chin: this is the one where your jaw drops the most. Mirror: widest smile of the five.</a:t>
            </a:r>
          </a:p>
          <a:p>
            <a:r>
              <a:t>DO: Every child does the check. Walk the room. You are looking for the check being DONE, not for the sound being perfect yet.</a:t>
            </a:r>
          </a:p>
          <a:p>
            <a:r>
              <a:t>SAY: Say it with me. /æ/ … /æ/ … /æ/.</a:t>
            </a:r>
          </a:p>
          <a:p>
            <a:r>
              <a:t>NOTE: Individual turns from four or five children, chosen so you hear the ones you are worried about. Give feedback on the MOUTH, not on the sound: 'your teeth were not on your lip' beats 'that was not quite right.'</a:t>
            </a:r>
          </a:p>
          <a:p>
            <a:r>
              <a:t>NOTE: Watch for: /ɛ/ (short e). The two are neighbours; the jaw is the difference.</a:t>
            </a:r>
          </a:p>
          <a:p>
            <a:r>
              <a:t>NOTE: This sound does not exist in Arabic, Somali, Urdu. For those children it is a new physical skill, not a reminder. Expect it to take days, and do not let the column start until the mouth can make it.</a:t>
            </a:r>
          </a:p>
          <a:p>
            <a:r>
              <a:t>SAY: One more sound you will see today: /t/, written t. Put the tip of your tongue on the bumpy ridge just behind your top teeth. Hold the air. Now let it go — /t/. Voice off.</a:t>
            </a:r>
          </a:p>
          <a:p>
            <a:r>
              <a:t>NOTE: Quick introduction only — /t/ gets its full lesson in a day or two. Today the children just need it in the mouth before they meet it in the column.</a:t>
            </a:r>
          </a:p>
          <a:p>
            <a:r>
              <a:t>SAY: These letters you already know the sound of: m, n, s. Say each one as I point.</a:t>
            </a:r>
          </a:p>
          <a:p>
            <a:r>
              <a:t>NOTE: Naming, not teaching — these sounds exist in the children's home languages. If one of them is genuinely shaky for a child, that is a warm-up item tomorrow, not a five-minute detour now.</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m … then am.</a:t>
            </a:r>
          </a:p>
          <a:p>
            <a:r>
              <a:t>SAY: a … then m … put them together: 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n … then an.</a:t>
            </a:r>
          </a:p>
          <a:p>
            <a:r>
              <a:t>SAY: a … then n … put them together: 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s … then as.</a:t>
            </a:r>
          </a:p>
          <a:p>
            <a:r>
              <a:t>SAY: a … then s … put them together: 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t … then at.</a:t>
            </a:r>
          </a:p>
          <a:p>
            <a:r>
              <a:t>SAY: a … then t … put them together: 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x … then ax.</a:t>
            </a:r>
          </a:p>
          <a:p>
            <a:r>
              <a:t>SAY: a … then x … put them together: 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Short a; consonants m, n, s, t, x</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1  ·  p.3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/æ/</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short a</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Open your mouth WIDE and pull your lips back like a big smile. Tongue low and forward — /a/, as in 'cat'.</a:t>
            </a:r>
          </a:p>
        </p:txBody>
      </p:sp>
      <p:pic>
        <p:nvPicPr>
          <p:cNvPr id="5" name="Picture 4" descr="shorta_front-low.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under your chin: this is the one where your jaw drops the most. Mirror: widest smile of the five.</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