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1, day 3 of 113. 25.0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S … am … then Sam.</a:t>
            </a:r>
          </a:p>
          <a:p>
            <a:r>
              <a:t>SAY: S … then am … put them together: Sam.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m … an … then man.</a:t>
            </a:r>
          </a:p>
          <a:p>
            <a:r>
              <a:t>SAY: m … then an … put them together: man.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h … as … then has.</a:t>
            </a:r>
          </a:p>
          <a:p>
            <a:r>
              <a:t>SAY: h … then as … put them together: has.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s … at … then sat.</a:t>
            </a:r>
          </a:p>
          <a:p>
            <a:r>
              <a:t>SAY: s … then at … put them together: sat.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t … ax … then tax.</a:t>
            </a:r>
          </a:p>
          <a:p>
            <a:r>
              <a:t>SAY: t … then ax … put them together: tax.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Initial consonants S, m, h, s, t · Review sentences</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2, Lesson 3  ·  p.4–5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Sam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man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h</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has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sat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Sam    tax    am    Sam</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an    man    as    has</a:t>
            </a:r>
          </a:p>
        </p:txBody>
      </p:sp>
      <p:sp>
        <p:nvSpPr>
          <p:cNvPr id="4" name="TextBox 3"/>
          <p:cNvSpPr txBox="1"/>
          <p:nvPr/>
        </p:nvSpPr>
        <p:spPr>
          <a:xfrm>
            <a:off x="548640" y="3566160"/>
            <a:ext cx="11094415" cy="1143000"/>
          </a:xfrm>
          <a:prstGeom prst="rect">
            <a:avLst/>
          </a:prstGeom>
          <a:noFill/>
        </p:spPr>
        <p:txBody>
          <a:bodyPr wrap="square" anchor="ctr">
            <a:spAutoFit/>
          </a:bodyPr>
          <a:lstStyle/>
          <a:p>
            <a:pPr algn="ctr"/>
            <a:r>
              <a:rPr sz="5400" b="1">
                <a:solidFill>
                  <a:srgbClr val="1F2937"/>
                </a:solidFill>
                <a:latin typeface="Helvetica"/>
              </a:rPr>
              <a:t>at    sat    ax    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