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4 of 113. 28.4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d.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Tongue tip on the ridge behind your top teeth, same as /t/. Voice ON — /d/.</a:t>
            </a:r>
          </a:p>
          <a:p>
            <a:r>
              <a:t>SAY: Now you check it on yourself. Hand on your throat: /d/ buzzes, /t/ does not.</a:t>
            </a:r>
          </a:p>
          <a:p>
            <a:r>
              <a:t>DO: Every child does the check. Walk the room. You are looking for the check being DONE, not for the sound being perfect yet.</a:t>
            </a:r>
          </a:p>
          <a:p>
            <a:r>
              <a:t>SAY: Say it with me. /d/ … /d/ … /d/.</a:t>
            </a:r>
          </a:p>
          <a:p>
            <a:r>
              <a:t>NOTE: Individual turns from four or five children, chosen so you hear the ones you are worried about. Give feedback on the MOUTH, not on the sound: 'your teeth were not on your lip' beats 'that was not quite right.'</a:t>
            </a:r>
          </a:p>
          <a:p>
            <a:r>
              <a:t>NOTE: Watch for: /t/.</a:t>
            </a:r>
          </a:p>
          <a:p>
            <a:r>
              <a:t>NOTE: This sound does not exist in Urdu. For those children it is a new physical skill, not a reminder. Expect it to take days, and do not let the column start until the mouth can make it.</a:t>
            </a:r>
          </a:p>
          <a:p>
            <a:r>
              <a:t>SAY: One more sound you will see today: /w/, written w. Push your lips out into a tight little circle, like blowing out a candle, then open them into the next sound — w.</a:t>
            </a:r>
          </a:p>
          <a:p>
            <a:r>
              <a:t>NOTE: Quick introduction only — /w/ gets its full lesson in a day or two. Today the children just need it in the mouth before they meet it in the column.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/d/</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d</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Tongue tip on the ridge behind your top teeth, same as /t/. Voice ON — /d/.</a:t>
            </a:r>
          </a:p>
        </p:txBody>
      </p:sp>
      <p:pic>
        <p:nvPicPr>
          <p:cNvPr id="5" name="Picture 4" descr="d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on your throat: /d/ buzzes, /t/ does not.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