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1, day 6 of 113. 25.4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Dad has an ax.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Dan has wax.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Max had ham.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Dan was tan.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Was Sam tan?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Has Dad an ax?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Alphabetic word building · Short a sentences; punctuation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5, Lesson 6  ·  p.6–7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Dad has an ax.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Dan has wax.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sad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mad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Tad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am    an    as    at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ax    had    ham    man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has    hat    tax    dad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dam    Dan    was    sat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wax    sad    Sam    tan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mat    Max    Tad    mad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Dad    sat    Max    had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ham    Dan    was    tan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Sam    Has    an    ax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wax    sad    mad    Tad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Max had ham.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Dan was tan.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Was Sam tan?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Has Dad an ax?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