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7 of 113. 25.0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Dan and Dad had land and sand.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Word building with short a; consonant 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7  ·  p.8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an    and    hand    land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sand    Dan    Dad    had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Sam    Max    Tad    tax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Dan and Dad had land and sand.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Tad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tax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