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9 of 113. 25.0 minutes.</a:t>
            </a:r>
          </a:p>
          <a:p>
            <a:r>
              <a:t>Segments today: WARM-UP,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Consonants l, b, c, g, f, j, 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8  ·  p.9–10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bad    ban    band    bat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cab    cad    Cal    cat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can    gab    gad    gag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gal    gas    fad    lab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nab    fan    Jan    lad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nag    fat    jab    lag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Nat    Jag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lag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Nat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Jag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