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1, day 11 of 113. 26.9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SAY: We have a new sound today. It is written r. Before we read it, we are going to make it.</a:t>
            </a:r>
          </a:p>
          <a:p>
            <a:r>
              <a:t>SAY: Watch my mouth. Do not say anything yet — just watch.</a:t>
            </a:r>
          </a:p>
          <a:p>
            <a:r>
              <a:t>DO: Make the sound three times, slowly, exaggerated. Say nothing else. Let them watch your palatal position.</a:t>
            </a:r>
          </a:p>
          <a:p>
            <a:r>
              <a:t>SAY: What did you notice about my mouth?</a:t>
            </a:r>
          </a:p>
          <a:p>
            <a:r>
              <a:t>NOTE: Take two or three answers. Steer toward the moving part — lips, tongue, teeth, air, voice. Do not correct wrong noticing; ask another child.</a:t>
            </a:r>
          </a:p>
          <a:p>
            <a:r>
              <a:t>SAY: Curl your tongue tip up and back, and do NOT let it touch anything. Round your lips a little. Voice on — rrrr.</a:t>
            </a:r>
          </a:p>
          <a:p>
            <a:r>
              <a:t>SAY: Now you check it on yourself. Mirror: lips a bit round, tongue not touching. If it touches, you get /l/ or a tapped r.</a:t>
            </a:r>
          </a:p>
          <a:p>
            <a:r>
              <a:t>DO: Every child does the check. Walk the room. You are looking for the check being DONE, not for the sound being perfect yet.</a:t>
            </a:r>
          </a:p>
          <a:p>
            <a:r>
              <a:t>SAY: Say it with me. /r/ … /r/ … /r/.</a:t>
            </a:r>
          </a:p>
          <a:p>
            <a:r>
              <a:t>NOTE: Individual turns from four or five children, chosen so you hear the ones you are worried about. Give feedback on the MOUTH, not on the sound: 'your teeth were not on your lip' beats 'that was not quite right.'</a:t>
            </a:r>
          </a:p>
          <a:p>
            <a:r>
              <a:t>NOTE: Watch for: /l/, and the rolled or tapped r of Arabic, Somali and Urdu — all three roll it. English does not.</a:t>
            </a:r>
          </a:p>
          <a:p>
            <a:r>
              <a:t>NOTE: This sound does not exist in Somali, Arabic, Urdu. For those children it is a new physical skill, not a reminder. Expect it to take days, and do not let the column start until the mouth can make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Consonants p, r, t, v, w, y, z; final 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9  ·  p.11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822960"/>
            <a:ext cx="5852160" cy="1645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0" b="1">
                <a:solidFill>
                  <a:srgbClr val="C2410E"/>
                </a:solidFill>
                <a:latin typeface="Helvetica"/>
              </a:rPr>
              <a:t>/r/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2468880"/>
            <a:ext cx="585216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3400" b="0">
                <a:solidFill>
                  <a:srgbClr val="1F2937"/>
                </a:solidFill>
                <a:latin typeface="Helvetica"/>
              </a:rPr>
              <a:t>written  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3383280"/>
            <a:ext cx="5852160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0">
                <a:solidFill>
                  <a:srgbClr val="1F2937"/>
                </a:solidFill>
                <a:latin typeface="Helvetica"/>
              </a:rPr>
              <a:t>Curl your tongue tip up and back, and do NOT let it touch anything. Round your lips a little. Voice on — rrrr.</a:t>
            </a:r>
          </a:p>
        </p:txBody>
      </p:sp>
      <p:pic>
        <p:nvPicPr>
          <p:cNvPr id="5" name="Picture 4" descr="r_palata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0" y="457200"/>
            <a:ext cx="4524815" cy="58521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5212080"/>
            <a:ext cx="5852160" cy="12801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>
                <a:solidFill>
                  <a:srgbClr val="9CA3AF"/>
                </a:solidFill>
                <a:latin typeface="Helvetica"/>
              </a:rPr>
              <a:t>CHECK: Mirror: lips a bit round, tongue not touching. If it touches, you get /l/ or a tapped 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pad    pal    Pam    pan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pat    rag    ram    ran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rap    rat    tab    Tad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tag    tan    tap    tax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Val    wag    yak    van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wax    yam    vat    yap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yam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vat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yap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