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13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z.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alveolar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Exactly the same mouth as /s/. Voice ON — zzzzz, like a bee.</a:t>
            </a:r>
          </a:p>
          <a:p>
            <a:r>
              <a:t>SAY: Now you check it on yourself. Hand on your throat: /z/ buzzes, /s/ does not. Same tongue for both.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/z/ … /z/ … /z/.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/s/.</a:t>
            </a:r>
          </a:p>
          <a:p>
            <a:r>
              <a:t>NOTE: This sound does not exist in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/z/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Exactly the same mouth as /s/. Voice ON — zzzzz, like a bee.</a:t>
            </a:r>
          </a:p>
        </p:txBody>
      </p:sp>
      <p:pic>
        <p:nvPicPr>
          <p:cNvPr id="5" name="Picture 4" descr="z_alveo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/z/ buzzes, /s/ does not. Same tongue for both.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