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14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short a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  ·  p.12–14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cab    bad    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yak    Cal    dab    cad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gag    gal    gab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    Jag    jab    fad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lag    pal    lab    gad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Sal    nab    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rag    Val    tab    lad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sag    mad    tag    pad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    sad    Tad    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as    cam    ban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gas    darn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    has    ham    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lap    Jam    fan   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bass    Pam    Jan    nap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lass    ram    man    rap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