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16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ck; qu · a as a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11, Lesson 12  ·  p.15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back    hack    Jack    lack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Mack    pack    rack    sack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tack    Zack    quack    back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Jack    lack    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bat    cap    pan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Mack    pack    rack    sack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tack    Zack    quack    pal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bag    rag    cab    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