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17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has a sack.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has a fat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Val has jam.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 has a cap.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Mack has a jazz band.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13  ·  p.16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can    bat    Jack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has    sack    Pam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Val    jam    Jan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Cal    hat    Mack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jazz    band    back    pack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has a sack.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has a fat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Val has jam.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 has a cap.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Mack has a jazz band.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