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19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14  ·  p.17–21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    cab    dab    bac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dac    back    cack    dack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cad    dad    baf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caf    daf    bag    cag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dag    bal    cal    dal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barn    cam    darn    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dan    bap    cap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dap    bas    cas    das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    cat    dat    bav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    dav    bax    cax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dax    baz    caz    daz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    fac    fack    fad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faf    fag    fal    fam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fan    fap    fas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fax    faz    gab    gac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zaz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