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21 of 113. 29.6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a.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your mouth WIDE and pull your lips back like a big smile. Tongue low and forward — /a/, as in 'cat'.</a:t>
            </a:r>
          </a:p>
          <a:p>
            <a:r>
              <a:t>SAY: Now you check it on yourself. Hand under your chin: this is the one where your jaw drops the most. Mirror: widest smile of the five.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/æ/ … /æ/ … /æ/.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/ɛ/ (short e). The two are neighbours; the jaw is the difference.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/ɛ/, written short e. Mouth open about half as wide as for short a. Lips still spread. Tongue in the middle — /e/, as in 'bed'.</a:t>
            </a:r>
          </a:p>
          <a:p>
            <a:r>
              <a:t>NOTE: Quick introduction only — /ɛ/ gets its full lesson in a day or two. Today the children just need it in the mouth before they meet it in the column.</a:t>
            </a:r>
          </a:p>
          <a:p>
            <a:r>
              <a:t>SAY: One more sound you will see today: /ɪ/, written short i. Mouth barely open. Lips spread. Tongue high and forward, but relaxed — /i/, as in 'sit'.</a:t>
            </a:r>
          </a:p>
          <a:p>
            <a:r>
              <a:t>NOTE: Quick introduction only — /ɪ/ gets its full lesson in a day or two. Today the children just need it in the mouth before they meet it in the column.</a:t>
            </a:r>
          </a:p>
          <a:p>
            <a:r>
              <a:t>SAY: One more sound you will see today: /ɒ/, written short o. Open wide like short a, but now pull your tongue BACK and let your lips go round — /o/, as in 'hot'.</a:t>
            </a:r>
          </a:p>
          <a:p>
            <a:r>
              <a:t>NOTE: Quick introduction only — /ɒ/ gets its full lesson in a day or two. Today the children just need it in the mouth before they meet it in the column.</a:t>
            </a:r>
          </a:p>
          <a:p>
            <a:r>
              <a:t>SAY: One more sound you will see today: /ʌ/, written short u. Mouth relaxed and half open. Do nothing with your lips at all — no smile, no rounding. Tongue flat in the middle — /u/, as in 'cup'.</a:t>
            </a:r>
          </a:p>
          <a:p>
            <a:r>
              <a:t>NOTE: Quick introduction only — /ʌ/ gets its full lesson in a day or two. Today the children just need it in the mouth before they meet it in the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/æ/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your mouth WIDE and pull your lips back like a big smile. Tongue low and forward — /a/, as in 'cat'.</a:t>
            </a:r>
          </a:p>
        </p:txBody>
      </p:sp>
      <p:pic>
        <p:nvPicPr>
          <p:cNvPr id="5" name="Picture 4" descr="shorta_front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under your chin: this is the one where your jaw drops the most. Mirror: widest smile of the five.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