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27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16  ·  p.23–24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    egg    ell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bed    Jeff    beg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bell    web    deck    fed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cell    neck    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leg    dell    peck    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Meg    fell    red    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Ted    sell    wed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well    yell    Continued    gem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den    fen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Jen    Ken    Len    men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ten    yen   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fend    lend    mend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rend    send    tend    wend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pep    rep    yes    Bess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    mess    bet    Rex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