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28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has a red pen.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Send Len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Bess fed Jack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Rex tell Pam?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had an egg.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let Ken get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17  ·  p.25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has a red pen.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Send Len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Ten    men    met    Bess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fed    Jack    an    egg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Jeff    tell    Ben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Rex    Pam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had    Dad    Ken    get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wet    has    red    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Len    ax    Lend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pet    jet    fell    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    Ted    cat    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and    set    net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Bess fed Jack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Rex tell Pam?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had an egg.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let Ken get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