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30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18  ·  p.26–29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beb    ceb    deb    feb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heb    cec    dec    hec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ceck    deck    feck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heck    bed    ced    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hed    bef    cef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def    fef    hef    beg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ceg    deg    feg    heg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    del    fel    hel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bern    cern    dem    fern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ben    cen    den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    hen    bep    cep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dep    fep    hep    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ces    des    fes    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    cet    det    fet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het    bev    cev    dev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