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34 of 113. 27.6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Put the tip of your tongue between your teeth — you should be able to see it. Blow air over it — thhh. Voice off.</a:t>
            </a:r>
          </a:p>
          <a:p>
            <a:r>
              <a:t>SAY: Now you check it on yourself. Mirror. If you cannot see the tongue tip, it is not out far enough.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/θ/ … /θ/ … /θ/.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/t/, /s/ and /f/. All three are what a child reaches for when the tongue will not come out.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  <a:p>
            <a:r>
              <a:t>SAY: One more sound you will see today: /ð/, written th. Tongue tip between your teeth, same as the first th. Voice ON — this is the th in 'the' and 'that'.</a:t>
            </a:r>
          </a:p>
          <a:p>
            <a:r>
              <a:t>NOTE: Quick introduction only — /ð/ gets its full lesson in a day or two. Today the children just need it in the mouth before they meet it in the column.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/θ/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Put the tip of your tongue between your teeth — you should be able to see it. Blow air over it — thhh. Voice off.</a:t>
            </a:r>
          </a:p>
        </p:txBody>
      </p:sp>
      <p:pic>
        <p:nvPicPr>
          <p:cNvPr id="5" name="Picture 4" descr="th_dental_voicele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Mirror. If you cannot see the tongue tip, it is not out far enough.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