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36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This is Beth.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Tell them that Rex is at bat.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That man has a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is a big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is a thin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This is his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22  ·  p.35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This is Beth.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Tell them that Rex is at bat.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thick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That    man    has    cat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is    big    thin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This    his    Beth    Tell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them    Rex    at    bat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    bag    Did    Rick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hid    with    ran    Let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dig    sand    pig    Dick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ill    hand    Phil    was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and    Seth    Then    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Quick    get    thick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That man has a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is a big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is a thin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This is his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