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38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o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23  ·  p.36–37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Short    ock    of    Bob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dock    cod    off    cog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doll    cob    hock    mod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job    lock    nod    fog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gob    mock    rod    hog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mob    Jog    rob    rock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Todd    log    sob    sock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Continued    on    ox    mom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Don    cop    cot    Tom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Ron    hop    dot    fox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son    mop    got    lox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pop    hot    pox    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jot    lot    not    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rot    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