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39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pot got hot.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and Don sat on the dock.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Mom that Bob has the mop.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red hen fell in the bath and got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 is the son of Jack.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ran with the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sentences · Plural s, es, and 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24, Lesson 25  ·  p.38–39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pot got hot.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and Don sat on the dock.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Mom that Bob has the mop.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bob's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jill's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quick    fox    got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top    of   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hen    fell    in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wet    will    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Tom    is    son    Jack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ran    with    cat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pot    hot    not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sat    dock    Tell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that    has    mop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tin    lock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cats    dogs    pets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wigs    pigs    pills    pots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pans    hands    kiss    kisses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taxes    foxes    don's    bob's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jack's    jill's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red hen fell in the bath and got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 is the son of Jack.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ran with the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